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909" r:id="rId4"/>
    <p:sldMasterId id="2147483648" r:id="rId5"/>
  </p:sldMasterIdLst>
  <p:notesMasterIdLst>
    <p:notesMasterId r:id="rId22"/>
  </p:notesMasterIdLst>
  <p:sldIdLst>
    <p:sldId id="279" r:id="rId6"/>
    <p:sldId id="278" r:id="rId7"/>
    <p:sldId id="280" r:id="rId8"/>
    <p:sldId id="269" r:id="rId9"/>
    <p:sldId id="258" r:id="rId10"/>
    <p:sldId id="282" r:id="rId11"/>
    <p:sldId id="281" r:id="rId12"/>
    <p:sldId id="284" r:id="rId13"/>
    <p:sldId id="286" r:id="rId14"/>
    <p:sldId id="285" r:id="rId15"/>
    <p:sldId id="287" r:id="rId16"/>
    <p:sldId id="288" r:id="rId17"/>
    <p:sldId id="290" r:id="rId18"/>
    <p:sldId id="289" r:id="rId19"/>
    <p:sldId id="291" r:id="rId20"/>
    <p:sldId id="27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56EA6F-DA7E-8E62-EDFC-F178A655A4CA}" v="9" dt="2023-07-12T22:05:20.504"/>
    <p1510:client id="{320AEBE1-87D2-1EFA-FBB8-750DD82B9DAB}" v="8" dt="2023-06-05T16:00:23.099"/>
    <p1510:client id="{3D9A1926-517F-52D2-E80C-EAC9F548A848}" v="801" dt="2023-06-05T16:44:46.318"/>
    <p1510:client id="{72E536D3-638E-42E7-AB51-174B2CD9958E}" v="20" dt="2023-06-06T10:47:13.8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8" d="100"/>
          <a:sy n="88" d="100"/>
        </p:scale>
        <p:origin x="102" y="34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3D9A1926-517F-52D2-E80C-EAC9F548A848}"/>
    <pc:docChg chg="addSld delSld modSld sldOrd addMainMaster modMainMaster">
      <pc:chgData name="EZZINE, Hind" userId="S::ezzineh@who.int::edcab00f-6318-46e5-a4a9-188b01ee222f" providerId="AD" clId="Web-{3D9A1926-517F-52D2-E80C-EAC9F548A848}" dt="2023-06-05T16:44:46.318" v="620" actId="1076"/>
      <pc:docMkLst>
        <pc:docMk/>
      </pc:docMkLst>
      <pc:sldChg chg="modSp del">
        <pc:chgData name="EZZINE, Hind" userId="S::ezzineh@who.int::edcab00f-6318-46e5-a4a9-188b01ee222f" providerId="AD" clId="Web-{3D9A1926-517F-52D2-E80C-EAC9F548A848}" dt="2023-06-05T16:04:42.610" v="82"/>
        <pc:sldMkLst>
          <pc:docMk/>
          <pc:sldMk cId="880538892" sldId="257"/>
        </pc:sldMkLst>
        <pc:spChg chg="mod">
          <ac:chgData name="EZZINE, Hind" userId="S::ezzineh@who.int::edcab00f-6318-46e5-a4a9-188b01ee222f" providerId="AD" clId="Web-{3D9A1926-517F-52D2-E80C-EAC9F548A848}" dt="2023-06-05T16:03:37.436" v="54" actId="20577"/>
          <ac:spMkLst>
            <pc:docMk/>
            <pc:sldMk cId="880538892" sldId="257"/>
            <ac:spMk id="5" creationId="{00000000-0000-0000-0000-000000000000}"/>
          </ac:spMkLst>
        </pc:spChg>
      </pc:sldChg>
      <pc:sldChg chg="modSp mod modClrScheme chgLayout">
        <pc:chgData name="EZZINE, Hind" userId="S::ezzineh@who.int::edcab00f-6318-46e5-a4a9-188b01ee222f" providerId="AD" clId="Web-{3D9A1926-517F-52D2-E80C-EAC9F548A848}" dt="2023-06-05T16:09:59.916" v="126" actId="20577"/>
        <pc:sldMkLst>
          <pc:docMk/>
          <pc:sldMk cId="556718995" sldId="258"/>
        </pc:sldMkLst>
        <pc:spChg chg="mod ord">
          <ac:chgData name="EZZINE, Hind" userId="S::ezzineh@who.int::edcab00f-6318-46e5-a4a9-188b01ee222f" providerId="AD" clId="Web-{3D9A1926-517F-52D2-E80C-EAC9F548A848}" dt="2023-06-05T16:08:51.617" v="119" actId="1076"/>
          <ac:spMkLst>
            <pc:docMk/>
            <pc:sldMk cId="556718995" sldId="258"/>
            <ac:spMk id="2" creationId="{00000000-0000-0000-0000-000000000000}"/>
          </ac:spMkLst>
        </pc:spChg>
        <pc:spChg chg="mod ord">
          <ac:chgData name="EZZINE, Hind" userId="S::ezzineh@who.int::edcab00f-6318-46e5-a4a9-188b01ee222f" providerId="AD" clId="Web-{3D9A1926-517F-52D2-E80C-EAC9F548A848}" dt="2023-06-05T16:09:59.916" v="126" actId="20577"/>
          <ac:spMkLst>
            <pc:docMk/>
            <pc:sldMk cId="556718995" sldId="258"/>
            <ac:spMk id="3" creationId="{00000000-0000-0000-0000-000000000000}"/>
          </ac:spMkLst>
        </pc:spChg>
      </pc:sldChg>
      <pc:sldChg chg="del">
        <pc:chgData name="EZZINE, Hind" userId="S::ezzineh@who.int::edcab00f-6318-46e5-a4a9-188b01ee222f" providerId="AD" clId="Web-{3D9A1926-517F-52D2-E80C-EAC9F548A848}" dt="2023-06-05T16:02:08.043" v="4"/>
        <pc:sldMkLst>
          <pc:docMk/>
          <pc:sldMk cId="3534261468" sldId="261"/>
        </pc:sldMkLst>
      </pc:sldChg>
      <pc:sldChg chg="delSp modSp del ord">
        <pc:chgData name="EZZINE, Hind" userId="S::ezzineh@who.int::edcab00f-6318-46e5-a4a9-188b01ee222f" providerId="AD" clId="Web-{3D9A1926-517F-52D2-E80C-EAC9F548A848}" dt="2023-06-05T16:12:13.966" v="148"/>
        <pc:sldMkLst>
          <pc:docMk/>
          <pc:sldMk cId="3858390936" sldId="268"/>
        </pc:sldMkLst>
        <pc:spChg chg="del mod">
          <ac:chgData name="EZZINE, Hind" userId="S::ezzineh@who.int::edcab00f-6318-46e5-a4a9-188b01ee222f" providerId="AD" clId="Web-{3D9A1926-517F-52D2-E80C-EAC9F548A848}" dt="2023-06-05T16:11:16.293" v="131"/>
          <ac:spMkLst>
            <pc:docMk/>
            <pc:sldMk cId="3858390936" sldId="268"/>
            <ac:spMk id="3" creationId="{00000000-0000-0000-0000-000000000000}"/>
          </ac:spMkLst>
        </pc:spChg>
      </pc:sldChg>
      <pc:sldChg chg="addSp delSp modSp mod modClrScheme chgLayout">
        <pc:chgData name="EZZINE, Hind" userId="S::ezzineh@who.int::edcab00f-6318-46e5-a4a9-188b01ee222f" providerId="AD" clId="Web-{3D9A1926-517F-52D2-E80C-EAC9F548A848}" dt="2023-06-05T16:08:03.053" v="110" actId="14100"/>
        <pc:sldMkLst>
          <pc:docMk/>
          <pc:sldMk cId="3821503062" sldId="269"/>
        </pc:sldMkLst>
        <pc:spChg chg="mod ord">
          <ac:chgData name="EZZINE, Hind" userId="S::ezzineh@who.int::edcab00f-6318-46e5-a4a9-188b01ee222f" providerId="AD" clId="Web-{3D9A1926-517F-52D2-E80C-EAC9F548A848}" dt="2023-06-05T16:08:03.053" v="110" actId="14100"/>
          <ac:spMkLst>
            <pc:docMk/>
            <pc:sldMk cId="3821503062" sldId="269"/>
            <ac:spMk id="2" creationId="{00000000-0000-0000-0000-000000000000}"/>
          </ac:spMkLst>
        </pc:spChg>
        <pc:spChg chg="mod ord">
          <ac:chgData name="EZZINE, Hind" userId="S::ezzineh@who.int::edcab00f-6318-46e5-a4a9-188b01ee222f" providerId="AD" clId="Web-{3D9A1926-517F-52D2-E80C-EAC9F548A848}" dt="2023-06-05T16:07:06.286" v="99" actId="14100"/>
          <ac:spMkLst>
            <pc:docMk/>
            <pc:sldMk cId="3821503062" sldId="269"/>
            <ac:spMk id="3" creationId="{00000000-0000-0000-0000-000000000000}"/>
          </ac:spMkLst>
        </pc:spChg>
        <pc:spChg chg="add del mod ord">
          <ac:chgData name="EZZINE, Hind" userId="S::ezzineh@who.int::edcab00f-6318-46e5-a4a9-188b01ee222f" providerId="AD" clId="Web-{3D9A1926-517F-52D2-E80C-EAC9F548A848}" dt="2023-06-05T16:07:40.115" v="102"/>
          <ac:spMkLst>
            <pc:docMk/>
            <pc:sldMk cId="3821503062" sldId="269"/>
            <ac:spMk id="4" creationId="{9611C9B9-35DB-EFAA-0FCC-1B0FE8386258}"/>
          </ac:spMkLst>
        </pc:spChg>
      </pc:sldChg>
      <pc:sldChg chg="del">
        <pc:chgData name="EZZINE, Hind" userId="S::ezzineh@who.int::edcab00f-6318-46e5-a4a9-188b01ee222f" providerId="AD" clId="Web-{3D9A1926-517F-52D2-E80C-EAC9F548A848}" dt="2023-06-05T16:33:11.017" v="266"/>
        <pc:sldMkLst>
          <pc:docMk/>
          <pc:sldMk cId="3450302406" sldId="270"/>
        </pc:sldMkLst>
      </pc:sldChg>
      <pc:sldChg chg="delSp modSp del">
        <pc:chgData name="EZZINE, Hind" userId="S::ezzineh@who.int::edcab00f-6318-46e5-a4a9-188b01ee222f" providerId="AD" clId="Web-{3D9A1926-517F-52D2-E80C-EAC9F548A848}" dt="2023-06-05T16:30:35.388" v="243"/>
        <pc:sldMkLst>
          <pc:docMk/>
          <pc:sldMk cId="2009576878" sldId="271"/>
        </pc:sldMkLst>
        <pc:spChg chg="del mod">
          <ac:chgData name="EZZINE, Hind" userId="S::ezzineh@who.int::edcab00f-6318-46e5-a4a9-188b01ee222f" providerId="AD" clId="Web-{3D9A1926-517F-52D2-E80C-EAC9F548A848}" dt="2023-06-05T16:30:04.793" v="236"/>
          <ac:spMkLst>
            <pc:docMk/>
            <pc:sldMk cId="2009576878" sldId="271"/>
            <ac:spMk id="3" creationId="{00000000-0000-0000-0000-000000000000}"/>
          </ac:spMkLst>
        </pc:spChg>
      </pc:sldChg>
      <pc:sldChg chg="modSp del">
        <pc:chgData name="EZZINE, Hind" userId="S::ezzineh@who.int::edcab00f-6318-46e5-a4a9-188b01ee222f" providerId="AD" clId="Web-{3D9A1926-517F-52D2-E80C-EAC9F548A848}" dt="2023-06-05T16:27:22.070" v="197"/>
        <pc:sldMkLst>
          <pc:docMk/>
          <pc:sldMk cId="2463753216" sldId="272"/>
        </pc:sldMkLst>
        <pc:spChg chg="mod">
          <ac:chgData name="EZZINE, Hind" userId="S::ezzineh@who.int::edcab00f-6318-46e5-a4a9-188b01ee222f" providerId="AD" clId="Web-{3D9A1926-517F-52D2-E80C-EAC9F548A848}" dt="2023-06-05T16:27:06.413" v="191" actId="20577"/>
          <ac:spMkLst>
            <pc:docMk/>
            <pc:sldMk cId="2463753216" sldId="272"/>
            <ac:spMk id="4" creationId="{00000000-0000-0000-0000-000000000000}"/>
          </ac:spMkLst>
        </pc:spChg>
      </pc:sldChg>
      <pc:sldChg chg="del">
        <pc:chgData name="EZZINE, Hind" userId="S::ezzineh@who.int::edcab00f-6318-46e5-a4a9-188b01ee222f" providerId="AD" clId="Web-{3D9A1926-517F-52D2-E80C-EAC9F548A848}" dt="2023-06-05T16:40:26.029" v="401"/>
        <pc:sldMkLst>
          <pc:docMk/>
          <pc:sldMk cId="3657787334" sldId="273"/>
        </pc:sldMkLst>
      </pc:sldChg>
      <pc:sldChg chg="modSp del">
        <pc:chgData name="EZZINE, Hind" userId="S::ezzineh@who.int::edcab00f-6318-46e5-a4a9-188b01ee222f" providerId="AD" clId="Web-{3D9A1926-517F-52D2-E80C-EAC9F548A848}" dt="2023-06-05T16:37:31.868" v="315"/>
        <pc:sldMkLst>
          <pc:docMk/>
          <pc:sldMk cId="3955861846" sldId="274"/>
        </pc:sldMkLst>
        <pc:spChg chg="mod">
          <ac:chgData name="EZZINE, Hind" userId="S::ezzineh@who.int::edcab00f-6318-46e5-a4a9-188b01ee222f" providerId="AD" clId="Web-{3D9A1926-517F-52D2-E80C-EAC9F548A848}" dt="2023-06-05T16:36:34.835" v="296" actId="20577"/>
          <ac:spMkLst>
            <pc:docMk/>
            <pc:sldMk cId="3955861846" sldId="274"/>
            <ac:spMk id="5" creationId="{00000000-0000-0000-0000-000000000000}"/>
          </ac:spMkLst>
        </pc:spChg>
      </pc:sldChg>
      <pc:sldChg chg="modSp del">
        <pc:chgData name="EZZINE, Hind" userId="S::ezzineh@who.int::edcab00f-6318-46e5-a4a9-188b01ee222f" providerId="AD" clId="Web-{3D9A1926-517F-52D2-E80C-EAC9F548A848}" dt="2023-06-05T16:34:20.832" v="275"/>
        <pc:sldMkLst>
          <pc:docMk/>
          <pc:sldMk cId="472632528" sldId="275"/>
        </pc:sldMkLst>
        <pc:spChg chg="mod">
          <ac:chgData name="EZZINE, Hind" userId="S::ezzineh@who.int::edcab00f-6318-46e5-a4a9-188b01ee222f" providerId="AD" clId="Web-{3D9A1926-517F-52D2-E80C-EAC9F548A848}" dt="2023-06-05T16:33:54.815" v="269" actId="20577"/>
          <ac:spMkLst>
            <pc:docMk/>
            <pc:sldMk cId="472632528" sldId="275"/>
            <ac:spMk id="4" creationId="{00000000-0000-0000-0000-000000000000}"/>
          </ac:spMkLst>
        </pc:spChg>
      </pc:sldChg>
      <pc:sldChg chg="modSp add">
        <pc:chgData name="EZZINE, Hind" userId="S::ezzineh@who.int::edcab00f-6318-46e5-a4a9-188b01ee222f" providerId="AD" clId="Web-{3D9A1926-517F-52D2-E80C-EAC9F548A848}" dt="2023-06-05T16:44:46.318" v="620" actId="1076"/>
        <pc:sldMkLst>
          <pc:docMk/>
          <pc:sldMk cId="37925873" sldId="276"/>
        </pc:sldMkLst>
        <pc:spChg chg="mod">
          <ac:chgData name="EZZINE, Hind" userId="S::ezzineh@who.int::edcab00f-6318-46e5-a4a9-188b01ee222f" providerId="AD" clId="Web-{3D9A1926-517F-52D2-E80C-EAC9F548A848}" dt="2023-06-05T16:44:46.318" v="620" actId="1076"/>
          <ac:spMkLst>
            <pc:docMk/>
            <pc:sldMk cId="37925873" sldId="276"/>
            <ac:spMk id="3" creationId="{00000000-0000-0000-0000-000000000000}"/>
          </ac:spMkLst>
        </pc:spChg>
        <pc:spChg chg="mod">
          <ac:chgData name="EZZINE, Hind" userId="S::ezzineh@who.int::edcab00f-6318-46e5-a4a9-188b01ee222f" providerId="AD" clId="Web-{3D9A1926-517F-52D2-E80C-EAC9F548A848}" dt="2023-06-05T16:44:34.583" v="616" actId="1076"/>
          <ac:spMkLst>
            <pc:docMk/>
            <pc:sldMk cId="37925873" sldId="276"/>
            <ac:spMk id="5" creationId="{00000000-0000-0000-0000-000000000000}"/>
          </ac:spMkLst>
        </pc:spChg>
      </pc:sldChg>
      <pc:sldChg chg="add del">
        <pc:chgData name="EZZINE, Hind" userId="S::ezzineh@who.int::edcab00f-6318-46e5-a4a9-188b01ee222f" providerId="AD" clId="Web-{3D9A1926-517F-52D2-E80C-EAC9F548A848}" dt="2023-06-05T16:43:55.973" v="608"/>
        <pc:sldMkLst>
          <pc:docMk/>
          <pc:sldMk cId="3849716302" sldId="277"/>
        </pc:sldMkLst>
      </pc:sldChg>
      <pc:sldChg chg="modSp add">
        <pc:chgData name="EZZINE, Hind" userId="S::ezzineh@who.int::edcab00f-6318-46e5-a4a9-188b01ee222f" providerId="AD" clId="Web-{3D9A1926-517F-52D2-E80C-EAC9F548A848}" dt="2023-06-05T16:35:18.818" v="283" actId="20577"/>
        <pc:sldMkLst>
          <pc:docMk/>
          <pc:sldMk cId="2063381224" sldId="278"/>
        </pc:sldMkLst>
        <pc:spChg chg="mod">
          <ac:chgData name="EZZINE, Hind" userId="S::ezzineh@who.int::edcab00f-6318-46e5-a4a9-188b01ee222f" providerId="AD" clId="Web-{3D9A1926-517F-52D2-E80C-EAC9F548A848}" dt="2023-06-05T16:26:23.912" v="187" actId="20577"/>
          <ac:spMkLst>
            <pc:docMk/>
            <pc:sldMk cId="2063381224" sldId="278"/>
            <ac:spMk id="285" creationId="{00000000-0000-0000-0000-000000000000}"/>
          </ac:spMkLst>
        </pc:spChg>
        <pc:spChg chg="mod">
          <ac:chgData name="EZZINE, Hind" userId="S::ezzineh@who.int::edcab00f-6318-46e5-a4a9-188b01ee222f" providerId="AD" clId="Web-{3D9A1926-517F-52D2-E80C-EAC9F548A848}" dt="2023-06-05T16:35:18.818" v="283" actId="20577"/>
          <ac:spMkLst>
            <pc:docMk/>
            <pc:sldMk cId="2063381224" sldId="278"/>
            <ac:spMk id="286" creationId="{00000000-0000-0000-0000-000000000000}"/>
          </ac:spMkLst>
        </pc:spChg>
      </pc:sldChg>
      <pc:sldChg chg="modSp add">
        <pc:chgData name="EZZINE, Hind" userId="S::ezzineh@who.int::edcab00f-6318-46e5-a4a9-188b01ee222f" providerId="AD" clId="Web-{3D9A1926-517F-52D2-E80C-EAC9F548A848}" dt="2023-06-05T16:35:41.146" v="291" actId="20577"/>
        <pc:sldMkLst>
          <pc:docMk/>
          <pc:sldMk cId="1374796162" sldId="279"/>
        </pc:sldMkLst>
        <pc:spChg chg="mod">
          <ac:chgData name="EZZINE, Hind" userId="S::ezzineh@who.int::edcab00f-6318-46e5-a4a9-188b01ee222f" providerId="AD" clId="Web-{3D9A1926-517F-52D2-E80C-EAC9F548A848}" dt="2023-06-05T16:02:57.435" v="39" actId="20577"/>
          <ac:spMkLst>
            <pc:docMk/>
            <pc:sldMk cId="1374796162" sldId="279"/>
            <ac:spMk id="280" creationId="{00000000-0000-0000-0000-000000000000}"/>
          </ac:spMkLst>
        </pc:spChg>
        <pc:spChg chg="mod">
          <ac:chgData name="EZZINE, Hind" userId="S::ezzineh@who.int::edcab00f-6318-46e5-a4a9-188b01ee222f" providerId="AD" clId="Web-{3D9A1926-517F-52D2-E80C-EAC9F548A848}" dt="2023-06-05T16:35:41.146" v="291" actId="20577"/>
          <ac:spMkLst>
            <pc:docMk/>
            <pc:sldMk cId="1374796162" sldId="279"/>
            <ac:spMk id="281" creationId="{00000000-0000-0000-0000-000000000000}"/>
          </ac:spMkLst>
        </pc:spChg>
        <pc:spChg chg="mod">
          <ac:chgData name="EZZINE, Hind" userId="S::ezzineh@who.int::edcab00f-6318-46e5-a4a9-188b01ee222f" providerId="AD" clId="Web-{3D9A1926-517F-52D2-E80C-EAC9F548A848}" dt="2023-06-05T16:02:50.685" v="38" actId="20577"/>
          <ac:spMkLst>
            <pc:docMk/>
            <pc:sldMk cId="1374796162" sldId="279"/>
            <ac:spMk id="282" creationId="{00000000-0000-0000-0000-000000000000}"/>
          </ac:spMkLst>
        </pc:spChg>
        <pc:spChg chg="mod">
          <ac:chgData name="EZZINE, Hind" userId="S::ezzineh@who.int::edcab00f-6318-46e5-a4a9-188b01ee222f" providerId="AD" clId="Web-{3D9A1926-517F-52D2-E80C-EAC9F548A848}" dt="2023-06-05T16:03:09.670" v="49" actId="20577"/>
          <ac:spMkLst>
            <pc:docMk/>
            <pc:sldMk cId="1374796162" sldId="279"/>
            <ac:spMk id="283" creationId="{00000000-0000-0000-0000-000000000000}"/>
          </ac:spMkLst>
        </pc:spChg>
      </pc:sldChg>
      <pc:sldChg chg="modSp add">
        <pc:chgData name="EZZINE, Hind" userId="S::ezzineh@who.int::edcab00f-6318-46e5-a4a9-188b01ee222f" providerId="AD" clId="Web-{3D9A1926-517F-52D2-E80C-EAC9F548A848}" dt="2023-06-05T16:06:24.722" v="93" actId="1076"/>
        <pc:sldMkLst>
          <pc:docMk/>
          <pc:sldMk cId="3235068843" sldId="280"/>
        </pc:sldMkLst>
        <pc:spChg chg="mod">
          <ac:chgData name="EZZINE, Hind" userId="S::ezzineh@who.int::edcab00f-6318-46e5-a4a9-188b01ee222f" providerId="AD" clId="Web-{3D9A1926-517F-52D2-E80C-EAC9F548A848}" dt="2023-06-05T16:06:19.972" v="92" actId="20577"/>
          <ac:spMkLst>
            <pc:docMk/>
            <pc:sldMk cId="3235068843" sldId="280"/>
            <ac:spMk id="289" creationId="{00000000-0000-0000-0000-000000000000}"/>
          </ac:spMkLst>
        </pc:spChg>
        <pc:spChg chg="mod">
          <ac:chgData name="EZZINE, Hind" userId="S::ezzineh@who.int::edcab00f-6318-46e5-a4a9-188b01ee222f" providerId="AD" clId="Web-{3D9A1926-517F-52D2-E80C-EAC9F548A848}" dt="2023-06-05T16:06:24.722" v="93" actId="1076"/>
          <ac:spMkLst>
            <pc:docMk/>
            <pc:sldMk cId="3235068843" sldId="280"/>
            <ac:spMk id="290" creationId="{00000000-0000-0000-0000-000000000000}"/>
          </ac:spMkLst>
        </pc:spChg>
      </pc:sldChg>
      <pc:sldChg chg="addSp delSp modSp add del mod modClrScheme chgLayout">
        <pc:chgData name="EZZINE, Hind" userId="S::ezzineh@who.int::edcab00f-6318-46e5-a4a9-188b01ee222f" providerId="AD" clId="Web-{3D9A1926-517F-52D2-E80C-EAC9F548A848}" dt="2023-06-05T16:13:57.813" v="175" actId="20577"/>
        <pc:sldMkLst>
          <pc:docMk/>
          <pc:sldMk cId="2589553486" sldId="281"/>
        </pc:sldMkLst>
        <pc:spChg chg="add mod ord">
          <ac:chgData name="EZZINE, Hind" userId="S::ezzineh@who.int::edcab00f-6318-46e5-a4a9-188b01ee222f" providerId="AD" clId="Web-{3D9A1926-517F-52D2-E80C-EAC9F548A848}" dt="2023-06-05T16:13:57.813" v="175" actId="20577"/>
          <ac:spMkLst>
            <pc:docMk/>
            <pc:sldMk cId="2589553486" sldId="281"/>
            <ac:spMk id="2" creationId="{B400A3E9-9F86-B72C-1A1A-72C3F62BF93C}"/>
          </ac:spMkLst>
        </pc:spChg>
        <pc:spChg chg="del mod">
          <ac:chgData name="EZZINE, Hind" userId="S::ezzineh@who.int::edcab00f-6318-46e5-a4a9-188b01ee222f" providerId="AD" clId="Web-{3D9A1926-517F-52D2-E80C-EAC9F548A848}" dt="2023-06-05T16:13:46.438" v="172"/>
          <ac:spMkLst>
            <pc:docMk/>
            <pc:sldMk cId="2589553486" sldId="281"/>
            <ac:spMk id="303" creationId="{00000000-0000-0000-0000-000000000000}"/>
          </ac:spMkLst>
        </pc:spChg>
      </pc:sldChg>
      <pc:sldChg chg="addSp delSp modSp add">
        <pc:chgData name="EZZINE, Hind" userId="S::ezzineh@who.int::edcab00f-6318-46e5-a4a9-188b01ee222f" providerId="AD" clId="Web-{3D9A1926-517F-52D2-E80C-EAC9F548A848}" dt="2023-06-05T16:12:11.435" v="147" actId="1076"/>
        <pc:sldMkLst>
          <pc:docMk/>
          <pc:sldMk cId="552668681" sldId="282"/>
        </pc:sldMkLst>
        <pc:spChg chg="mod">
          <ac:chgData name="EZZINE, Hind" userId="S::ezzineh@who.int::edcab00f-6318-46e5-a4a9-188b01ee222f" providerId="AD" clId="Web-{3D9A1926-517F-52D2-E80C-EAC9F548A848}" dt="2023-06-05T16:11:54.872" v="144" actId="14100"/>
          <ac:spMkLst>
            <pc:docMk/>
            <pc:sldMk cId="552668681" sldId="282"/>
            <ac:spMk id="2" creationId="{3961921F-E201-424A-993D-0AF512150499}"/>
          </ac:spMkLst>
        </pc:spChg>
        <pc:spChg chg="add mod">
          <ac:chgData name="EZZINE, Hind" userId="S::ezzineh@who.int::edcab00f-6318-46e5-a4a9-188b01ee222f" providerId="AD" clId="Web-{3D9A1926-517F-52D2-E80C-EAC9F548A848}" dt="2023-06-05T16:12:11.435" v="147" actId="1076"/>
          <ac:spMkLst>
            <pc:docMk/>
            <pc:sldMk cId="552668681" sldId="282"/>
            <ac:spMk id="3" creationId="{B3CA50D8-BF6E-A8F7-F310-CAE51B24F8CF}"/>
          </ac:spMkLst>
        </pc:spChg>
        <pc:spChg chg="del">
          <ac:chgData name="EZZINE, Hind" userId="S::ezzineh@who.int::edcab00f-6318-46e5-a4a9-188b01ee222f" providerId="AD" clId="Web-{3D9A1926-517F-52D2-E80C-EAC9F548A848}" dt="2023-06-05T16:11:20.559" v="132"/>
          <ac:spMkLst>
            <pc:docMk/>
            <pc:sldMk cId="552668681" sldId="282"/>
            <ac:spMk id="301" creationId="{00000000-0000-0000-0000-000000000000}"/>
          </ac:spMkLst>
        </pc:spChg>
      </pc:sldChg>
      <pc:sldChg chg="add del">
        <pc:chgData name="EZZINE, Hind" userId="S::ezzineh@who.int::edcab00f-6318-46e5-a4a9-188b01ee222f" providerId="AD" clId="Web-{3D9A1926-517F-52D2-E80C-EAC9F548A848}" dt="2023-06-05T16:26:56.460" v="189"/>
        <pc:sldMkLst>
          <pc:docMk/>
          <pc:sldMk cId="3990632434" sldId="283"/>
        </pc:sldMkLst>
      </pc:sldChg>
      <pc:sldChg chg="modSp add replId">
        <pc:chgData name="EZZINE, Hind" userId="S::ezzineh@who.int::edcab00f-6318-46e5-a4a9-188b01ee222f" providerId="AD" clId="Web-{3D9A1926-517F-52D2-E80C-EAC9F548A848}" dt="2023-06-05T16:35:15.192" v="282" actId="20577"/>
        <pc:sldMkLst>
          <pc:docMk/>
          <pc:sldMk cId="35799224" sldId="284"/>
        </pc:sldMkLst>
        <pc:spChg chg="mod">
          <ac:chgData name="EZZINE, Hind" userId="S::ezzineh@who.int::edcab00f-6318-46e5-a4a9-188b01ee222f" providerId="AD" clId="Web-{3D9A1926-517F-52D2-E80C-EAC9F548A848}" dt="2023-06-05T16:27:19.164" v="196" actId="1076"/>
          <ac:spMkLst>
            <pc:docMk/>
            <pc:sldMk cId="35799224" sldId="284"/>
            <ac:spMk id="285" creationId="{00000000-0000-0000-0000-000000000000}"/>
          </ac:spMkLst>
        </pc:spChg>
        <pc:spChg chg="mod">
          <ac:chgData name="EZZINE, Hind" userId="S::ezzineh@who.int::edcab00f-6318-46e5-a4a9-188b01ee222f" providerId="AD" clId="Web-{3D9A1926-517F-52D2-E80C-EAC9F548A848}" dt="2023-06-05T16:35:15.192" v="282" actId="20577"/>
          <ac:spMkLst>
            <pc:docMk/>
            <pc:sldMk cId="35799224" sldId="284"/>
            <ac:spMk id="286" creationId="{00000000-0000-0000-0000-000000000000}"/>
          </ac:spMkLst>
        </pc:spChg>
      </pc:sldChg>
      <pc:sldChg chg="modSp add">
        <pc:chgData name="EZZINE, Hind" userId="S::ezzineh@who.int::edcab00f-6318-46e5-a4a9-188b01ee222f" providerId="AD" clId="Web-{3D9A1926-517F-52D2-E80C-EAC9F548A848}" dt="2023-06-05T16:32:44.079" v="264" actId="1076"/>
        <pc:sldMkLst>
          <pc:docMk/>
          <pc:sldMk cId="1446459475" sldId="285"/>
        </pc:sldMkLst>
        <pc:spChg chg="mod">
          <ac:chgData name="EZZINE, Hind" userId="S::ezzineh@who.int::edcab00f-6318-46e5-a4a9-188b01ee222f" providerId="AD" clId="Web-{3D9A1926-517F-52D2-E80C-EAC9F548A848}" dt="2023-06-05T16:32:44.079" v="264" actId="1076"/>
          <ac:spMkLst>
            <pc:docMk/>
            <pc:sldMk cId="1446459475" sldId="285"/>
            <ac:spMk id="2" creationId="{F89E403D-2FCD-4735-922F-2EB01FDBC3A1}"/>
          </ac:spMkLst>
        </pc:spChg>
        <pc:spChg chg="mod">
          <ac:chgData name="EZZINE, Hind" userId="S::ezzineh@who.int::edcab00f-6318-46e5-a4a9-188b01ee222f" providerId="AD" clId="Web-{3D9A1926-517F-52D2-E80C-EAC9F548A848}" dt="2023-06-05T16:32:17.062" v="259" actId="20577"/>
          <ac:spMkLst>
            <pc:docMk/>
            <pc:sldMk cId="1446459475" sldId="285"/>
            <ac:spMk id="313" creationId="{00000000-0000-0000-0000-000000000000}"/>
          </ac:spMkLst>
        </pc:spChg>
      </pc:sldChg>
      <pc:sldChg chg="addSp delSp modSp add">
        <pc:chgData name="EZZINE, Hind" userId="S::ezzineh@who.int::edcab00f-6318-46e5-a4a9-188b01ee222f" providerId="AD" clId="Web-{3D9A1926-517F-52D2-E80C-EAC9F548A848}" dt="2023-06-05T16:30:23.887" v="242" actId="1076"/>
        <pc:sldMkLst>
          <pc:docMk/>
          <pc:sldMk cId="626736714" sldId="286"/>
        </pc:sldMkLst>
        <pc:spChg chg="add mod">
          <ac:chgData name="EZZINE, Hind" userId="S::ezzineh@who.int::edcab00f-6318-46e5-a4a9-188b01ee222f" providerId="AD" clId="Web-{3D9A1926-517F-52D2-E80C-EAC9F548A848}" dt="2023-06-05T16:30:19.731" v="241" actId="20577"/>
          <ac:spMkLst>
            <pc:docMk/>
            <pc:sldMk cId="626736714" sldId="286"/>
            <ac:spMk id="2" creationId="{D7F2974F-CAAF-9A23-CA86-C9F591855F8D}"/>
          </ac:spMkLst>
        </pc:spChg>
        <pc:spChg chg="del">
          <ac:chgData name="EZZINE, Hind" userId="S::ezzineh@who.int::edcab00f-6318-46e5-a4a9-188b01ee222f" providerId="AD" clId="Web-{3D9A1926-517F-52D2-E80C-EAC9F548A848}" dt="2023-06-05T16:30:09.371" v="237"/>
          <ac:spMkLst>
            <pc:docMk/>
            <pc:sldMk cId="626736714" sldId="286"/>
            <ac:spMk id="309" creationId="{00000000-0000-0000-0000-000000000000}"/>
          </ac:spMkLst>
        </pc:spChg>
        <pc:spChg chg="mod">
          <ac:chgData name="EZZINE, Hind" userId="S::ezzineh@who.int::edcab00f-6318-46e5-a4a9-188b01ee222f" providerId="AD" clId="Web-{3D9A1926-517F-52D2-E80C-EAC9F548A848}" dt="2023-06-05T16:30:23.887" v="242" actId="1076"/>
          <ac:spMkLst>
            <pc:docMk/>
            <pc:sldMk cId="626736714" sldId="286"/>
            <ac:spMk id="310" creationId="{00000000-0000-0000-0000-000000000000}"/>
          </ac:spMkLst>
        </pc:spChg>
      </pc:sldChg>
      <pc:sldChg chg="add replId">
        <pc:chgData name="EZZINE, Hind" userId="S::ezzineh@who.int::edcab00f-6318-46e5-a4a9-188b01ee222f" providerId="AD" clId="Web-{3D9A1926-517F-52D2-E80C-EAC9F548A848}" dt="2023-06-05T16:33:03.392" v="265"/>
        <pc:sldMkLst>
          <pc:docMk/>
          <pc:sldMk cId="2353973191" sldId="287"/>
        </pc:sldMkLst>
      </pc:sldChg>
      <pc:sldChg chg="modSp add replId">
        <pc:chgData name="EZZINE, Hind" userId="S::ezzineh@who.int::edcab00f-6318-46e5-a4a9-188b01ee222f" providerId="AD" clId="Web-{3D9A1926-517F-52D2-E80C-EAC9F548A848}" dt="2023-06-05T16:35:05.567" v="280" actId="20577"/>
        <pc:sldMkLst>
          <pc:docMk/>
          <pc:sldMk cId="2620814488" sldId="288"/>
        </pc:sldMkLst>
        <pc:spChg chg="mod">
          <ac:chgData name="EZZINE, Hind" userId="S::ezzineh@who.int::edcab00f-6318-46e5-a4a9-188b01ee222f" providerId="AD" clId="Web-{3D9A1926-517F-52D2-E80C-EAC9F548A848}" dt="2023-06-05T16:34:20.144" v="274" actId="20577"/>
          <ac:spMkLst>
            <pc:docMk/>
            <pc:sldMk cId="2620814488" sldId="288"/>
            <ac:spMk id="285" creationId="{00000000-0000-0000-0000-000000000000}"/>
          </ac:spMkLst>
        </pc:spChg>
        <pc:spChg chg="mod">
          <ac:chgData name="EZZINE, Hind" userId="S::ezzineh@who.int::edcab00f-6318-46e5-a4a9-188b01ee222f" providerId="AD" clId="Web-{3D9A1926-517F-52D2-E80C-EAC9F548A848}" dt="2023-06-05T16:35:05.567" v="280" actId="20577"/>
          <ac:spMkLst>
            <pc:docMk/>
            <pc:sldMk cId="2620814488" sldId="288"/>
            <ac:spMk id="286" creationId="{00000000-0000-0000-0000-000000000000}"/>
          </ac:spMkLst>
        </pc:spChg>
      </pc:sldChg>
      <pc:sldChg chg="addSp delSp modSp add">
        <pc:chgData name="EZZINE, Hind" userId="S::ezzineh@who.int::edcab00f-6318-46e5-a4a9-188b01ee222f" providerId="AD" clId="Web-{3D9A1926-517F-52D2-E80C-EAC9F548A848}" dt="2023-06-05T16:43:39.503" v="607"/>
        <pc:sldMkLst>
          <pc:docMk/>
          <pc:sldMk cId="3905021146" sldId="289"/>
        </pc:sldMkLst>
        <pc:spChg chg="mod">
          <ac:chgData name="EZZINE, Hind" userId="S::ezzineh@who.int::edcab00f-6318-46e5-a4a9-188b01ee222f" providerId="AD" clId="Web-{3D9A1926-517F-52D2-E80C-EAC9F548A848}" dt="2023-06-05T16:40:04.466" v="400" actId="1076"/>
          <ac:spMkLst>
            <pc:docMk/>
            <pc:sldMk cId="3905021146" sldId="289"/>
            <ac:spMk id="326" creationId="{00000000-0000-0000-0000-000000000000}"/>
          </ac:spMkLst>
        </pc:spChg>
        <pc:spChg chg="mod">
          <ac:chgData name="EZZINE, Hind" userId="S::ezzineh@who.int::edcab00f-6318-46e5-a4a9-188b01ee222f" providerId="AD" clId="Web-{3D9A1926-517F-52D2-E80C-EAC9F548A848}" dt="2023-06-05T16:43:22.565" v="588" actId="1076"/>
          <ac:spMkLst>
            <pc:docMk/>
            <pc:sldMk cId="3905021146" sldId="289"/>
            <ac:spMk id="327" creationId="{00000000-0000-0000-0000-000000000000}"/>
          </ac:spMkLst>
        </pc:spChg>
        <pc:graphicFrameChg chg="add mod modGraphic">
          <ac:chgData name="EZZINE, Hind" userId="S::ezzineh@who.int::edcab00f-6318-46e5-a4a9-188b01ee222f" providerId="AD" clId="Web-{3D9A1926-517F-52D2-E80C-EAC9F548A848}" dt="2023-06-05T16:43:39.503" v="607"/>
          <ac:graphicFrameMkLst>
            <pc:docMk/>
            <pc:sldMk cId="3905021146" sldId="289"/>
            <ac:graphicFrameMk id="3" creationId="{4B0D2076-F7F2-B34E-AC62-F41838D95723}"/>
          </ac:graphicFrameMkLst>
        </pc:graphicFrameChg>
        <pc:graphicFrameChg chg="del">
          <ac:chgData name="EZZINE, Hind" userId="S::ezzineh@who.int::edcab00f-6318-46e5-a4a9-188b01ee222f" providerId="AD" clId="Web-{3D9A1926-517F-52D2-E80C-EAC9F548A848}" dt="2023-06-05T16:39:14.293" v="368"/>
          <ac:graphicFrameMkLst>
            <pc:docMk/>
            <pc:sldMk cId="3905021146" sldId="289"/>
            <ac:graphicFrameMk id="325" creationId="{00000000-0000-0000-0000-000000000000}"/>
          </ac:graphicFrameMkLst>
        </pc:graphicFrameChg>
      </pc:sldChg>
      <pc:sldChg chg="modSp add">
        <pc:chgData name="EZZINE, Hind" userId="S::ezzineh@who.int::edcab00f-6318-46e5-a4a9-188b01ee222f" providerId="AD" clId="Web-{3D9A1926-517F-52D2-E80C-EAC9F548A848}" dt="2023-06-05T16:38:52.323" v="367" actId="1076"/>
        <pc:sldMkLst>
          <pc:docMk/>
          <pc:sldMk cId="625723726" sldId="290"/>
        </pc:sldMkLst>
        <pc:spChg chg="mod">
          <ac:chgData name="EZZINE, Hind" userId="S::ezzineh@who.int::edcab00f-6318-46e5-a4a9-188b01ee222f" providerId="AD" clId="Web-{3D9A1926-517F-52D2-E80C-EAC9F548A848}" dt="2023-06-05T16:37:06.633" v="308" actId="20577"/>
          <ac:spMkLst>
            <pc:docMk/>
            <pc:sldMk cId="625723726" sldId="290"/>
            <ac:spMk id="321" creationId="{00000000-0000-0000-0000-000000000000}"/>
          </ac:spMkLst>
        </pc:spChg>
        <pc:spChg chg="mod">
          <ac:chgData name="EZZINE, Hind" userId="S::ezzineh@who.int::edcab00f-6318-46e5-a4a9-188b01ee222f" providerId="AD" clId="Web-{3D9A1926-517F-52D2-E80C-EAC9F548A848}" dt="2023-06-05T16:38:52.323" v="367" actId="1076"/>
          <ac:spMkLst>
            <pc:docMk/>
            <pc:sldMk cId="625723726" sldId="290"/>
            <ac:spMk id="322" creationId="{00000000-0000-0000-0000-000000000000}"/>
          </ac:spMkLst>
        </pc:spChg>
        <pc:spChg chg="mod">
          <ac:chgData name="EZZINE, Hind" userId="S::ezzineh@who.int::edcab00f-6318-46e5-a4a9-188b01ee222f" providerId="AD" clId="Web-{3D9A1926-517F-52D2-E80C-EAC9F548A848}" dt="2023-06-05T16:37:18.415" v="314"/>
          <ac:spMkLst>
            <pc:docMk/>
            <pc:sldMk cId="625723726" sldId="290"/>
            <ac:spMk id="323" creationId="{00000000-0000-0000-0000-000000000000}"/>
          </ac:spMkLst>
        </pc:spChg>
      </pc:sldChg>
      <pc:sldChg chg="add replId">
        <pc:chgData name="EZZINE, Hind" userId="S::ezzineh@who.int::edcab00f-6318-46e5-a4a9-188b01ee222f" providerId="AD" clId="Web-{3D9A1926-517F-52D2-E80C-EAC9F548A848}" dt="2023-06-05T16:44:10.785" v="609"/>
        <pc:sldMkLst>
          <pc:docMk/>
          <pc:sldMk cId="839958726" sldId="291"/>
        </pc:sldMkLst>
      </pc:sldChg>
      <pc:sldMasterChg chg="add addSldLayout">
        <pc:chgData name="EZZINE, Hind" userId="S::ezzineh@who.int::edcab00f-6318-46e5-a4a9-188b01ee222f" providerId="AD" clId="Web-{3D9A1926-517F-52D2-E80C-EAC9F548A848}" dt="2023-06-05T16:01:11.042" v="0"/>
        <pc:sldMasterMkLst>
          <pc:docMk/>
          <pc:sldMasterMk cId="0" sldId="2147483648"/>
        </pc:sldMasterMkLst>
        <pc:sldLayoutChg chg="add">
          <pc:chgData name="EZZINE, Hind" userId="S::ezzineh@who.int::edcab00f-6318-46e5-a4a9-188b01ee222f" providerId="AD" clId="Web-{3D9A1926-517F-52D2-E80C-EAC9F548A848}" dt="2023-06-05T16:01:11.042" v="0"/>
          <pc:sldLayoutMkLst>
            <pc:docMk/>
            <pc:sldMasterMk cId="0" sldId="2147483648"/>
            <pc:sldLayoutMk cId="0" sldId="2147483649"/>
          </pc:sldLayoutMkLst>
        </pc:sldLayoutChg>
        <pc:sldLayoutChg chg="add">
          <pc:chgData name="EZZINE, Hind" userId="S::ezzineh@who.int::edcab00f-6318-46e5-a4a9-188b01ee222f" providerId="AD" clId="Web-{3D9A1926-517F-52D2-E80C-EAC9F548A848}" dt="2023-06-05T16:01:11.042" v="0"/>
          <pc:sldLayoutMkLst>
            <pc:docMk/>
            <pc:sldMasterMk cId="0" sldId="2147483648"/>
            <pc:sldLayoutMk cId="0" sldId="2147483650"/>
          </pc:sldLayoutMkLst>
        </pc:sldLayoutChg>
        <pc:sldLayoutChg chg="add">
          <pc:chgData name="EZZINE, Hind" userId="S::ezzineh@who.int::edcab00f-6318-46e5-a4a9-188b01ee222f" providerId="AD" clId="Web-{3D9A1926-517F-52D2-E80C-EAC9F548A848}" dt="2023-06-05T16:01:11.042" v="0"/>
          <pc:sldLayoutMkLst>
            <pc:docMk/>
            <pc:sldMasterMk cId="0" sldId="2147483648"/>
            <pc:sldLayoutMk cId="0" sldId="2147483651"/>
          </pc:sldLayoutMkLst>
        </pc:sldLayoutChg>
        <pc:sldLayoutChg chg="add">
          <pc:chgData name="EZZINE, Hind" userId="S::ezzineh@who.int::edcab00f-6318-46e5-a4a9-188b01ee222f" providerId="AD" clId="Web-{3D9A1926-517F-52D2-E80C-EAC9F548A848}" dt="2023-06-05T16:01:11.042" v="0"/>
          <pc:sldLayoutMkLst>
            <pc:docMk/>
            <pc:sldMasterMk cId="0" sldId="2147483648"/>
            <pc:sldLayoutMk cId="0" sldId="2147483652"/>
          </pc:sldLayoutMkLst>
        </pc:sldLayoutChg>
        <pc:sldLayoutChg chg="add">
          <pc:chgData name="EZZINE, Hind" userId="S::ezzineh@who.int::edcab00f-6318-46e5-a4a9-188b01ee222f" providerId="AD" clId="Web-{3D9A1926-517F-52D2-E80C-EAC9F548A848}" dt="2023-06-05T16:01:11.042" v="0"/>
          <pc:sldLayoutMkLst>
            <pc:docMk/>
            <pc:sldMasterMk cId="0" sldId="2147483648"/>
            <pc:sldLayoutMk cId="0" sldId="2147483653"/>
          </pc:sldLayoutMkLst>
        </pc:sldLayoutChg>
        <pc:sldLayoutChg chg="add">
          <pc:chgData name="EZZINE, Hind" userId="S::ezzineh@who.int::edcab00f-6318-46e5-a4a9-188b01ee222f" providerId="AD" clId="Web-{3D9A1926-517F-52D2-E80C-EAC9F548A848}" dt="2023-06-05T16:01:11.042" v="0"/>
          <pc:sldLayoutMkLst>
            <pc:docMk/>
            <pc:sldMasterMk cId="0" sldId="2147483648"/>
            <pc:sldLayoutMk cId="0" sldId="2147483654"/>
          </pc:sldLayoutMkLst>
        </pc:sldLayoutChg>
        <pc:sldLayoutChg chg="add">
          <pc:chgData name="EZZINE, Hind" userId="S::ezzineh@who.int::edcab00f-6318-46e5-a4a9-188b01ee222f" providerId="AD" clId="Web-{3D9A1926-517F-52D2-E80C-EAC9F548A848}" dt="2023-06-05T16:01:11.042" v="0"/>
          <pc:sldLayoutMkLst>
            <pc:docMk/>
            <pc:sldMasterMk cId="0" sldId="2147483648"/>
            <pc:sldLayoutMk cId="0" sldId="2147483655"/>
          </pc:sldLayoutMkLst>
        </pc:sldLayoutChg>
        <pc:sldLayoutChg chg="add">
          <pc:chgData name="EZZINE, Hind" userId="S::ezzineh@who.int::edcab00f-6318-46e5-a4a9-188b01ee222f" providerId="AD" clId="Web-{3D9A1926-517F-52D2-E80C-EAC9F548A848}" dt="2023-06-05T16:01:11.042" v="0"/>
          <pc:sldLayoutMkLst>
            <pc:docMk/>
            <pc:sldMasterMk cId="0" sldId="2147483648"/>
            <pc:sldLayoutMk cId="0" sldId="2147483656"/>
          </pc:sldLayoutMkLst>
        </pc:sldLayoutChg>
        <pc:sldLayoutChg chg="add">
          <pc:chgData name="EZZINE, Hind" userId="S::ezzineh@who.int::edcab00f-6318-46e5-a4a9-188b01ee222f" providerId="AD" clId="Web-{3D9A1926-517F-52D2-E80C-EAC9F548A848}" dt="2023-06-05T16:01:11.042" v="0"/>
          <pc:sldLayoutMkLst>
            <pc:docMk/>
            <pc:sldMasterMk cId="0" sldId="2147483648"/>
            <pc:sldLayoutMk cId="0" sldId="2147483657"/>
          </pc:sldLayoutMkLst>
        </pc:sldLayoutChg>
        <pc:sldLayoutChg chg="add">
          <pc:chgData name="EZZINE, Hind" userId="S::ezzineh@who.int::edcab00f-6318-46e5-a4a9-188b01ee222f" providerId="AD" clId="Web-{3D9A1926-517F-52D2-E80C-EAC9F548A848}" dt="2023-06-05T16:01:11.042" v="0"/>
          <pc:sldLayoutMkLst>
            <pc:docMk/>
            <pc:sldMasterMk cId="0" sldId="2147483648"/>
            <pc:sldLayoutMk cId="0" sldId="2147483659"/>
          </pc:sldLayoutMkLst>
        </pc:sldLayoutChg>
        <pc:sldLayoutChg chg="add">
          <pc:chgData name="EZZINE, Hind" userId="S::ezzineh@who.int::edcab00f-6318-46e5-a4a9-188b01ee222f" providerId="AD" clId="Web-{3D9A1926-517F-52D2-E80C-EAC9F548A848}" dt="2023-06-05T16:01:11.042" v="0"/>
          <pc:sldLayoutMkLst>
            <pc:docMk/>
            <pc:sldMasterMk cId="0" sldId="2147483648"/>
            <pc:sldLayoutMk cId="0" sldId="2147483661"/>
          </pc:sldLayoutMkLst>
        </pc:sldLayoutChg>
        <pc:sldLayoutChg chg="add">
          <pc:chgData name="EZZINE, Hind" userId="S::ezzineh@who.int::edcab00f-6318-46e5-a4a9-188b01ee222f" providerId="AD" clId="Web-{3D9A1926-517F-52D2-E80C-EAC9F548A848}" dt="2023-06-05T16:01:11.042" v="0"/>
          <pc:sldLayoutMkLst>
            <pc:docMk/>
            <pc:sldMasterMk cId="0" sldId="2147483648"/>
            <pc:sldLayoutMk cId="0" sldId="2147483663"/>
          </pc:sldLayoutMkLst>
        </pc:sldLayoutChg>
        <pc:sldLayoutChg chg="add">
          <pc:chgData name="EZZINE, Hind" userId="S::ezzineh@who.int::edcab00f-6318-46e5-a4a9-188b01ee222f" providerId="AD" clId="Web-{3D9A1926-517F-52D2-E80C-EAC9F548A848}" dt="2023-06-05T16:01:11.042" v="0"/>
          <pc:sldLayoutMkLst>
            <pc:docMk/>
            <pc:sldMasterMk cId="0" sldId="2147483648"/>
            <pc:sldLayoutMk cId="0" sldId="2147483664"/>
          </pc:sldLayoutMkLst>
        </pc:sldLayoutChg>
        <pc:sldLayoutChg chg="add">
          <pc:chgData name="EZZINE, Hind" userId="S::ezzineh@who.int::edcab00f-6318-46e5-a4a9-188b01ee222f" providerId="AD" clId="Web-{3D9A1926-517F-52D2-E80C-EAC9F548A848}" dt="2023-06-05T16:01:11.042" v="0"/>
          <pc:sldLayoutMkLst>
            <pc:docMk/>
            <pc:sldMasterMk cId="0" sldId="2147483648"/>
            <pc:sldLayoutMk cId="0" sldId="2147483665"/>
          </pc:sldLayoutMkLst>
        </pc:sldLayoutChg>
        <pc:sldLayoutChg chg="add">
          <pc:chgData name="EZZINE, Hind" userId="S::ezzineh@who.int::edcab00f-6318-46e5-a4a9-188b01ee222f" providerId="AD" clId="Web-{3D9A1926-517F-52D2-E80C-EAC9F548A848}" dt="2023-06-05T16:01:11.042" v="0"/>
          <pc:sldLayoutMkLst>
            <pc:docMk/>
            <pc:sldMasterMk cId="0" sldId="2147483648"/>
            <pc:sldLayoutMk cId="0" sldId="2147483666"/>
          </pc:sldLayoutMkLst>
        </pc:sldLayoutChg>
        <pc:sldLayoutChg chg="add">
          <pc:chgData name="EZZINE, Hind" userId="S::ezzineh@who.int::edcab00f-6318-46e5-a4a9-188b01ee222f" providerId="AD" clId="Web-{3D9A1926-517F-52D2-E80C-EAC9F548A848}" dt="2023-06-05T16:01:11.042" v="0"/>
          <pc:sldLayoutMkLst>
            <pc:docMk/>
            <pc:sldMasterMk cId="0" sldId="2147483648"/>
            <pc:sldLayoutMk cId="0" sldId="2147484858"/>
          </pc:sldLayoutMkLst>
        </pc:sldLayoutChg>
        <pc:sldLayoutChg chg="add">
          <pc:chgData name="EZZINE, Hind" userId="S::ezzineh@who.int::edcab00f-6318-46e5-a4a9-188b01ee222f" providerId="AD" clId="Web-{3D9A1926-517F-52D2-E80C-EAC9F548A848}" dt="2023-06-05T16:01:11.042" v="0"/>
          <pc:sldLayoutMkLst>
            <pc:docMk/>
            <pc:sldMasterMk cId="0" sldId="2147483648"/>
            <pc:sldLayoutMk cId="466890692" sldId="2147484880"/>
          </pc:sldLayoutMkLst>
        </pc:sldLayoutChg>
      </pc:sldMasterChg>
      <pc:sldMasterChg chg="replId modSldLayout">
        <pc:chgData name="EZZINE, Hind" userId="S::ezzineh@who.int::edcab00f-6318-46e5-a4a9-188b01ee222f" providerId="AD" clId="Web-{3D9A1926-517F-52D2-E80C-EAC9F548A848}" dt="2023-06-05T16:01:53.324" v="2"/>
        <pc:sldMasterMkLst>
          <pc:docMk/>
          <pc:sldMasterMk cId="4109923170" sldId="2147484881"/>
        </pc:sldMasterMkLst>
        <pc:sldLayoutChg chg="replId">
          <pc:chgData name="EZZINE, Hind" userId="S::ezzineh@who.int::edcab00f-6318-46e5-a4a9-188b01ee222f" providerId="AD" clId="Web-{3D9A1926-517F-52D2-E80C-EAC9F548A848}" dt="2023-06-05T16:01:11.042" v="0"/>
          <pc:sldLayoutMkLst>
            <pc:docMk/>
            <pc:sldMasterMk cId="4109923170" sldId="2147484881"/>
            <pc:sldLayoutMk cId="2595060991" sldId="2147484882"/>
          </pc:sldLayoutMkLst>
        </pc:sldLayoutChg>
        <pc:sldLayoutChg chg="replId">
          <pc:chgData name="EZZINE, Hind" userId="S::ezzineh@who.int::edcab00f-6318-46e5-a4a9-188b01ee222f" providerId="AD" clId="Web-{3D9A1926-517F-52D2-E80C-EAC9F548A848}" dt="2023-06-05T16:01:11.042" v="0"/>
          <pc:sldLayoutMkLst>
            <pc:docMk/>
            <pc:sldMasterMk cId="4109923170" sldId="2147484881"/>
            <pc:sldLayoutMk cId="145258497" sldId="2147484883"/>
          </pc:sldLayoutMkLst>
        </pc:sldLayoutChg>
        <pc:sldLayoutChg chg="replId">
          <pc:chgData name="EZZINE, Hind" userId="S::ezzineh@who.int::edcab00f-6318-46e5-a4a9-188b01ee222f" providerId="AD" clId="Web-{3D9A1926-517F-52D2-E80C-EAC9F548A848}" dt="2023-06-05T16:01:11.042" v="0"/>
          <pc:sldLayoutMkLst>
            <pc:docMk/>
            <pc:sldMasterMk cId="4109923170" sldId="2147484881"/>
            <pc:sldLayoutMk cId="1218560374" sldId="2147484884"/>
          </pc:sldLayoutMkLst>
        </pc:sldLayoutChg>
        <pc:sldLayoutChg chg="replId">
          <pc:chgData name="EZZINE, Hind" userId="S::ezzineh@who.int::edcab00f-6318-46e5-a4a9-188b01ee222f" providerId="AD" clId="Web-{3D9A1926-517F-52D2-E80C-EAC9F548A848}" dt="2023-06-05T16:01:11.042" v="0"/>
          <pc:sldLayoutMkLst>
            <pc:docMk/>
            <pc:sldMasterMk cId="4109923170" sldId="2147484881"/>
            <pc:sldLayoutMk cId="2484745161" sldId="2147484885"/>
          </pc:sldLayoutMkLst>
        </pc:sldLayoutChg>
        <pc:sldLayoutChg chg="replId">
          <pc:chgData name="EZZINE, Hind" userId="S::ezzineh@who.int::edcab00f-6318-46e5-a4a9-188b01ee222f" providerId="AD" clId="Web-{3D9A1926-517F-52D2-E80C-EAC9F548A848}" dt="2023-06-05T16:01:11.042" v="0"/>
          <pc:sldLayoutMkLst>
            <pc:docMk/>
            <pc:sldMasterMk cId="4109923170" sldId="2147484881"/>
            <pc:sldLayoutMk cId="4052491489" sldId="2147484886"/>
          </pc:sldLayoutMkLst>
        </pc:sldLayoutChg>
        <pc:sldLayoutChg chg="replId">
          <pc:chgData name="EZZINE, Hind" userId="S::ezzineh@who.int::edcab00f-6318-46e5-a4a9-188b01ee222f" providerId="AD" clId="Web-{3D9A1926-517F-52D2-E80C-EAC9F548A848}" dt="2023-06-05T16:01:11.042" v="0"/>
          <pc:sldLayoutMkLst>
            <pc:docMk/>
            <pc:sldMasterMk cId="4109923170" sldId="2147484881"/>
            <pc:sldLayoutMk cId="3269262316" sldId="2147484887"/>
          </pc:sldLayoutMkLst>
        </pc:sldLayoutChg>
        <pc:sldLayoutChg chg="replId">
          <pc:chgData name="EZZINE, Hind" userId="S::ezzineh@who.int::edcab00f-6318-46e5-a4a9-188b01ee222f" providerId="AD" clId="Web-{3D9A1926-517F-52D2-E80C-EAC9F548A848}" dt="2023-06-05T16:01:11.042" v="0"/>
          <pc:sldLayoutMkLst>
            <pc:docMk/>
            <pc:sldMasterMk cId="4109923170" sldId="2147484881"/>
            <pc:sldLayoutMk cId="3836709878" sldId="2147484888"/>
          </pc:sldLayoutMkLst>
        </pc:sldLayoutChg>
        <pc:sldLayoutChg chg="replId">
          <pc:chgData name="EZZINE, Hind" userId="S::ezzineh@who.int::edcab00f-6318-46e5-a4a9-188b01ee222f" providerId="AD" clId="Web-{3D9A1926-517F-52D2-E80C-EAC9F548A848}" dt="2023-06-05T16:01:11.042" v="0"/>
          <pc:sldLayoutMkLst>
            <pc:docMk/>
            <pc:sldMasterMk cId="4109923170" sldId="2147484881"/>
            <pc:sldLayoutMk cId="2737200636" sldId="2147484889"/>
          </pc:sldLayoutMkLst>
        </pc:sldLayoutChg>
        <pc:sldLayoutChg chg="replId">
          <pc:chgData name="EZZINE, Hind" userId="S::ezzineh@who.int::edcab00f-6318-46e5-a4a9-188b01ee222f" providerId="AD" clId="Web-{3D9A1926-517F-52D2-E80C-EAC9F548A848}" dt="2023-06-05T16:01:11.042" v="0"/>
          <pc:sldLayoutMkLst>
            <pc:docMk/>
            <pc:sldMasterMk cId="4109923170" sldId="2147484881"/>
            <pc:sldLayoutMk cId="1772746521" sldId="2147484890"/>
          </pc:sldLayoutMkLst>
        </pc:sldLayoutChg>
        <pc:sldLayoutChg chg="replId">
          <pc:chgData name="EZZINE, Hind" userId="S::ezzineh@who.int::edcab00f-6318-46e5-a4a9-188b01ee222f" providerId="AD" clId="Web-{3D9A1926-517F-52D2-E80C-EAC9F548A848}" dt="2023-06-05T16:01:11.042" v="0"/>
          <pc:sldLayoutMkLst>
            <pc:docMk/>
            <pc:sldMasterMk cId="4109923170" sldId="2147484881"/>
            <pc:sldLayoutMk cId="659580124" sldId="2147484891"/>
          </pc:sldLayoutMkLst>
        </pc:sldLayoutChg>
        <pc:sldLayoutChg chg="replId">
          <pc:chgData name="EZZINE, Hind" userId="S::ezzineh@who.int::edcab00f-6318-46e5-a4a9-188b01ee222f" providerId="AD" clId="Web-{3D9A1926-517F-52D2-E80C-EAC9F548A848}" dt="2023-06-05T16:01:53.324" v="2"/>
          <pc:sldLayoutMkLst>
            <pc:docMk/>
            <pc:sldMasterMk cId="4109923170" sldId="2147484881"/>
            <pc:sldLayoutMk cId="1908415351" sldId="2147484907"/>
          </pc:sldLayoutMkLst>
        </pc:sldLayoutChg>
      </pc:sldMasterChg>
      <pc:sldMasterChg chg="add addSldLayout">
        <pc:chgData name="EZZINE, Hind" userId="S::ezzineh@who.int::edcab00f-6318-46e5-a4a9-188b01ee222f" providerId="AD" clId="Web-{3D9A1926-517F-52D2-E80C-EAC9F548A848}" dt="2023-06-05T16:01:53.324" v="2"/>
        <pc:sldMasterMkLst>
          <pc:docMk/>
          <pc:sldMasterMk cId="0" sldId="2147484897"/>
        </pc:sldMasterMkLst>
        <pc:sldLayoutChg chg="add">
          <pc:chgData name="EZZINE, Hind" userId="S::ezzineh@who.int::edcab00f-6318-46e5-a4a9-188b01ee222f" providerId="AD" clId="Web-{3D9A1926-517F-52D2-E80C-EAC9F548A848}" dt="2023-06-05T16:01:53.324" v="2"/>
          <pc:sldLayoutMkLst>
            <pc:docMk/>
            <pc:sldMasterMk cId="0" sldId="2147484897"/>
            <pc:sldLayoutMk cId="0" sldId="2147483658"/>
          </pc:sldLayoutMkLst>
        </pc:sldLayoutChg>
        <pc:sldLayoutChg chg="add">
          <pc:chgData name="EZZINE, Hind" userId="S::ezzineh@who.int::edcab00f-6318-46e5-a4a9-188b01ee222f" providerId="AD" clId="Web-{3D9A1926-517F-52D2-E80C-EAC9F548A848}" dt="2023-06-05T16:01:53.324" v="2"/>
          <pc:sldLayoutMkLst>
            <pc:docMk/>
            <pc:sldMasterMk cId="0" sldId="2147484897"/>
            <pc:sldLayoutMk cId="0" sldId="2147483660"/>
          </pc:sldLayoutMkLst>
        </pc:sldLayoutChg>
        <pc:sldLayoutChg chg="add">
          <pc:chgData name="EZZINE, Hind" userId="S::ezzineh@who.int::edcab00f-6318-46e5-a4a9-188b01ee222f" providerId="AD" clId="Web-{3D9A1926-517F-52D2-E80C-EAC9F548A848}" dt="2023-06-05T16:01:53.324" v="2"/>
          <pc:sldLayoutMkLst>
            <pc:docMk/>
            <pc:sldMasterMk cId="0" sldId="2147484897"/>
            <pc:sldLayoutMk cId="0" sldId="2147483662"/>
          </pc:sldLayoutMkLst>
        </pc:sldLayoutChg>
        <pc:sldLayoutChg chg="add">
          <pc:chgData name="EZZINE, Hind" userId="S::ezzineh@who.int::edcab00f-6318-46e5-a4a9-188b01ee222f" providerId="AD" clId="Web-{3D9A1926-517F-52D2-E80C-EAC9F548A848}" dt="2023-06-05T16:01:53.324" v="2"/>
          <pc:sldLayoutMkLst>
            <pc:docMk/>
            <pc:sldMasterMk cId="0" sldId="2147484897"/>
            <pc:sldLayoutMk cId="0" sldId="2147484898"/>
          </pc:sldLayoutMkLst>
        </pc:sldLayoutChg>
        <pc:sldLayoutChg chg="add">
          <pc:chgData name="EZZINE, Hind" userId="S::ezzineh@who.int::edcab00f-6318-46e5-a4a9-188b01ee222f" providerId="AD" clId="Web-{3D9A1926-517F-52D2-E80C-EAC9F548A848}" dt="2023-06-05T16:01:53.324" v="2"/>
          <pc:sldLayoutMkLst>
            <pc:docMk/>
            <pc:sldMasterMk cId="0" sldId="2147484897"/>
            <pc:sldLayoutMk cId="0" sldId="2147484899"/>
          </pc:sldLayoutMkLst>
        </pc:sldLayoutChg>
        <pc:sldLayoutChg chg="add">
          <pc:chgData name="EZZINE, Hind" userId="S::ezzineh@who.int::edcab00f-6318-46e5-a4a9-188b01ee222f" providerId="AD" clId="Web-{3D9A1926-517F-52D2-E80C-EAC9F548A848}" dt="2023-06-05T16:01:53.324" v="2"/>
          <pc:sldLayoutMkLst>
            <pc:docMk/>
            <pc:sldMasterMk cId="0" sldId="2147484897"/>
            <pc:sldLayoutMk cId="0" sldId="2147484900"/>
          </pc:sldLayoutMkLst>
        </pc:sldLayoutChg>
        <pc:sldLayoutChg chg="add">
          <pc:chgData name="EZZINE, Hind" userId="S::ezzineh@who.int::edcab00f-6318-46e5-a4a9-188b01ee222f" providerId="AD" clId="Web-{3D9A1926-517F-52D2-E80C-EAC9F548A848}" dt="2023-06-05T16:01:53.324" v="2"/>
          <pc:sldLayoutMkLst>
            <pc:docMk/>
            <pc:sldMasterMk cId="0" sldId="2147484897"/>
            <pc:sldLayoutMk cId="0" sldId="2147484901"/>
          </pc:sldLayoutMkLst>
        </pc:sldLayoutChg>
        <pc:sldLayoutChg chg="add">
          <pc:chgData name="EZZINE, Hind" userId="S::ezzineh@who.int::edcab00f-6318-46e5-a4a9-188b01ee222f" providerId="AD" clId="Web-{3D9A1926-517F-52D2-E80C-EAC9F548A848}" dt="2023-06-05T16:01:53.324" v="2"/>
          <pc:sldLayoutMkLst>
            <pc:docMk/>
            <pc:sldMasterMk cId="0" sldId="2147484897"/>
            <pc:sldLayoutMk cId="0" sldId="2147484902"/>
          </pc:sldLayoutMkLst>
        </pc:sldLayoutChg>
        <pc:sldLayoutChg chg="add">
          <pc:chgData name="EZZINE, Hind" userId="S::ezzineh@who.int::edcab00f-6318-46e5-a4a9-188b01ee222f" providerId="AD" clId="Web-{3D9A1926-517F-52D2-E80C-EAC9F548A848}" dt="2023-06-05T16:01:53.324" v="2"/>
          <pc:sldLayoutMkLst>
            <pc:docMk/>
            <pc:sldMasterMk cId="0" sldId="2147484897"/>
            <pc:sldLayoutMk cId="0" sldId="2147484903"/>
          </pc:sldLayoutMkLst>
        </pc:sldLayoutChg>
        <pc:sldLayoutChg chg="add">
          <pc:chgData name="EZZINE, Hind" userId="S::ezzineh@who.int::edcab00f-6318-46e5-a4a9-188b01ee222f" providerId="AD" clId="Web-{3D9A1926-517F-52D2-E80C-EAC9F548A848}" dt="2023-06-05T16:01:53.324" v="2"/>
          <pc:sldLayoutMkLst>
            <pc:docMk/>
            <pc:sldMasterMk cId="0" sldId="2147484897"/>
            <pc:sldLayoutMk cId="0" sldId="2147484904"/>
          </pc:sldLayoutMkLst>
        </pc:sldLayoutChg>
        <pc:sldLayoutChg chg="add">
          <pc:chgData name="EZZINE, Hind" userId="S::ezzineh@who.int::edcab00f-6318-46e5-a4a9-188b01ee222f" providerId="AD" clId="Web-{3D9A1926-517F-52D2-E80C-EAC9F548A848}" dt="2023-06-05T16:01:53.324" v="2"/>
          <pc:sldLayoutMkLst>
            <pc:docMk/>
            <pc:sldMasterMk cId="0" sldId="2147484897"/>
            <pc:sldLayoutMk cId="0" sldId="2147484905"/>
          </pc:sldLayoutMkLst>
        </pc:sldLayoutChg>
        <pc:sldLayoutChg chg="add">
          <pc:chgData name="EZZINE, Hind" userId="S::ezzineh@who.int::edcab00f-6318-46e5-a4a9-188b01ee222f" providerId="AD" clId="Web-{3D9A1926-517F-52D2-E80C-EAC9F548A848}" dt="2023-06-05T16:01:53.324" v="2"/>
          <pc:sldLayoutMkLst>
            <pc:docMk/>
            <pc:sldMasterMk cId="0" sldId="2147484897"/>
            <pc:sldLayoutMk cId="0" sldId="2147484906"/>
          </pc:sldLayoutMkLst>
        </pc:sldLayoutChg>
        <pc:sldLayoutChg chg="add">
          <pc:chgData name="EZZINE, Hind" userId="S::ezzineh@who.int::edcab00f-6318-46e5-a4a9-188b01ee222f" providerId="AD" clId="Web-{3D9A1926-517F-52D2-E80C-EAC9F548A848}" dt="2023-06-05T16:01:53.324" v="2"/>
          <pc:sldLayoutMkLst>
            <pc:docMk/>
            <pc:sldMasterMk cId="0" sldId="2147484897"/>
            <pc:sldLayoutMk cId="0" sldId="2147484908"/>
          </pc:sldLayoutMkLst>
        </pc:sldLayoutChg>
        <pc:sldLayoutChg chg="add">
          <pc:chgData name="EZZINE, Hind" userId="S::ezzineh@who.int::edcab00f-6318-46e5-a4a9-188b01ee222f" providerId="AD" clId="Web-{3D9A1926-517F-52D2-E80C-EAC9F548A848}" dt="2023-06-05T16:01:53.324" v="2"/>
          <pc:sldLayoutMkLst>
            <pc:docMk/>
            <pc:sldMasterMk cId="0" sldId="2147484897"/>
            <pc:sldLayoutMk cId="0" sldId="2147484910"/>
          </pc:sldLayoutMkLst>
        </pc:sldLayoutChg>
        <pc:sldLayoutChg chg="add">
          <pc:chgData name="EZZINE, Hind" userId="S::ezzineh@who.int::edcab00f-6318-46e5-a4a9-188b01ee222f" providerId="AD" clId="Web-{3D9A1926-517F-52D2-E80C-EAC9F548A848}" dt="2023-06-05T16:01:53.324" v="2"/>
          <pc:sldLayoutMkLst>
            <pc:docMk/>
            <pc:sldMasterMk cId="0" sldId="2147484897"/>
            <pc:sldLayoutMk cId="0" sldId="2147484912"/>
          </pc:sldLayoutMkLst>
        </pc:sldLayoutChg>
      </pc:sldMasterChg>
      <pc:sldMasterChg chg="replId modSldLayout">
        <pc:chgData name="EZZINE, Hind" userId="S::ezzineh@who.int::edcab00f-6318-46e5-a4a9-188b01ee222f" providerId="AD" clId="Web-{3D9A1926-517F-52D2-E80C-EAC9F548A848}" dt="2023-06-05T16:01:53.324" v="2"/>
        <pc:sldMasterMkLst>
          <pc:docMk/>
          <pc:sldMasterMk cId="2398296281" sldId="2147484909"/>
        </pc:sldMasterMkLst>
        <pc:sldLayoutChg chg="replId">
          <pc:chgData name="EZZINE, Hind" userId="S::ezzineh@who.int::edcab00f-6318-46e5-a4a9-188b01ee222f" providerId="AD" clId="Web-{3D9A1926-517F-52D2-E80C-EAC9F548A848}" dt="2023-06-05T16:01:11.042" v="0"/>
          <pc:sldLayoutMkLst>
            <pc:docMk/>
            <pc:sldMasterMk cId="2398296281" sldId="2147484909"/>
            <pc:sldLayoutMk cId="396752410" sldId="2147484892"/>
          </pc:sldLayoutMkLst>
        </pc:sldLayoutChg>
        <pc:sldLayoutChg chg="replId">
          <pc:chgData name="EZZINE, Hind" userId="S::ezzineh@who.int::edcab00f-6318-46e5-a4a9-188b01ee222f" providerId="AD" clId="Web-{3D9A1926-517F-52D2-E80C-EAC9F548A848}" dt="2023-06-05T16:01:11.042" v="0"/>
          <pc:sldLayoutMkLst>
            <pc:docMk/>
            <pc:sldMasterMk cId="2398296281" sldId="2147484909"/>
            <pc:sldLayoutMk cId="2907425404" sldId="2147484893"/>
          </pc:sldLayoutMkLst>
        </pc:sldLayoutChg>
        <pc:sldLayoutChg chg="replId">
          <pc:chgData name="EZZINE, Hind" userId="S::ezzineh@who.int::edcab00f-6318-46e5-a4a9-188b01ee222f" providerId="AD" clId="Web-{3D9A1926-517F-52D2-E80C-EAC9F548A848}" dt="2023-06-05T16:01:11.042" v="0"/>
          <pc:sldLayoutMkLst>
            <pc:docMk/>
            <pc:sldMasterMk cId="2398296281" sldId="2147484909"/>
            <pc:sldLayoutMk cId="2234205810" sldId="2147484894"/>
          </pc:sldLayoutMkLst>
        </pc:sldLayoutChg>
        <pc:sldLayoutChg chg="replId">
          <pc:chgData name="EZZINE, Hind" userId="S::ezzineh@who.int::edcab00f-6318-46e5-a4a9-188b01ee222f" providerId="AD" clId="Web-{3D9A1926-517F-52D2-E80C-EAC9F548A848}" dt="2023-06-05T16:01:11.042" v="0"/>
          <pc:sldLayoutMkLst>
            <pc:docMk/>
            <pc:sldMasterMk cId="2398296281" sldId="2147484909"/>
            <pc:sldLayoutMk cId="3622253750" sldId="2147484895"/>
          </pc:sldLayoutMkLst>
        </pc:sldLayoutChg>
        <pc:sldLayoutChg chg="replId">
          <pc:chgData name="EZZINE, Hind" userId="S::ezzineh@who.int::edcab00f-6318-46e5-a4a9-188b01ee222f" providerId="AD" clId="Web-{3D9A1926-517F-52D2-E80C-EAC9F548A848}" dt="2023-06-05T16:01:11.042" v="0"/>
          <pc:sldLayoutMkLst>
            <pc:docMk/>
            <pc:sldMasterMk cId="2398296281" sldId="2147484909"/>
            <pc:sldLayoutMk cId="1381507994" sldId="2147484896"/>
          </pc:sldLayoutMkLst>
        </pc:sldLayoutChg>
        <pc:sldLayoutChg chg="replId">
          <pc:chgData name="EZZINE, Hind" userId="S::ezzineh@who.int::edcab00f-6318-46e5-a4a9-188b01ee222f" providerId="AD" clId="Web-{3D9A1926-517F-52D2-E80C-EAC9F548A848}" dt="2023-06-05T16:01:53.324" v="2"/>
          <pc:sldLayoutMkLst>
            <pc:docMk/>
            <pc:sldMasterMk cId="2398296281" sldId="2147484909"/>
            <pc:sldLayoutMk cId="3203712836" sldId="2147484911"/>
          </pc:sldLayoutMkLst>
        </pc:sldLayoutChg>
      </pc:sldMasterChg>
    </pc:docChg>
  </pc:docChgLst>
  <pc:docChgLst>
    <pc:chgData name="GOMEZ, Paula" userId="c93cf399-3ed7-4230-9282-8831e3fe5ae7" providerId="ADAL" clId="{72E536D3-638E-42E7-AB51-174B2CD9958E}"/>
    <pc:docChg chg="undo custSel modSld delMainMaster modMainMaster modNotesMaster">
      <pc:chgData name="GOMEZ, Paula" userId="c93cf399-3ed7-4230-9282-8831e3fe5ae7" providerId="ADAL" clId="{72E536D3-638E-42E7-AB51-174B2CD9958E}" dt="2023-06-06T10:47:13.801" v="287" actId="114"/>
      <pc:docMkLst>
        <pc:docMk/>
      </pc:docMkLst>
      <pc:sldChg chg="modSp mod">
        <pc:chgData name="GOMEZ, Paula" userId="c93cf399-3ed7-4230-9282-8831e3fe5ae7" providerId="ADAL" clId="{72E536D3-638E-42E7-AB51-174B2CD9958E}" dt="2023-06-06T10:44:44.475" v="266" actId="108"/>
        <pc:sldMkLst>
          <pc:docMk/>
          <pc:sldMk cId="556718995" sldId="258"/>
        </pc:sldMkLst>
        <pc:spChg chg="mod">
          <ac:chgData name="GOMEZ, Paula" userId="c93cf399-3ed7-4230-9282-8831e3fe5ae7" providerId="ADAL" clId="{72E536D3-638E-42E7-AB51-174B2CD9958E}" dt="2023-06-06T10:27:56.105" v="31" actId="20577"/>
          <ac:spMkLst>
            <pc:docMk/>
            <pc:sldMk cId="556718995" sldId="258"/>
            <ac:spMk id="2" creationId="{00000000-0000-0000-0000-000000000000}"/>
          </ac:spMkLst>
        </pc:spChg>
        <pc:spChg chg="mod">
          <ac:chgData name="GOMEZ, Paula" userId="c93cf399-3ed7-4230-9282-8831e3fe5ae7" providerId="ADAL" clId="{72E536D3-638E-42E7-AB51-174B2CD9958E}" dt="2023-06-06T10:44:44.475" v="266" actId="108"/>
          <ac:spMkLst>
            <pc:docMk/>
            <pc:sldMk cId="556718995" sldId="258"/>
            <ac:spMk id="3" creationId="{00000000-0000-0000-0000-000000000000}"/>
          </ac:spMkLst>
        </pc:spChg>
      </pc:sldChg>
      <pc:sldChg chg="modSp mod">
        <pc:chgData name="GOMEZ, Paula" userId="c93cf399-3ed7-4230-9282-8831e3fe5ae7" providerId="ADAL" clId="{72E536D3-638E-42E7-AB51-174B2CD9958E}" dt="2023-06-06T10:28:49.095" v="36" actId="20577"/>
        <pc:sldMkLst>
          <pc:docMk/>
          <pc:sldMk cId="3821503062" sldId="269"/>
        </pc:sldMkLst>
        <pc:spChg chg="mod">
          <ac:chgData name="GOMEZ, Paula" userId="c93cf399-3ed7-4230-9282-8831e3fe5ae7" providerId="ADAL" clId="{72E536D3-638E-42E7-AB51-174B2CD9958E}" dt="2023-06-06T10:27:33.722" v="18" actId="1076"/>
          <ac:spMkLst>
            <pc:docMk/>
            <pc:sldMk cId="3821503062" sldId="269"/>
            <ac:spMk id="2" creationId="{00000000-0000-0000-0000-000000000000}"/>
          </ac:spMkLst>
        </pc:spChg>
        <pc:spChg chg="mod">
          <ac:chgData name="GOMEZ, Paula" userId="c93cf399-3ed7-4230-9282-8831e3fe5ae7" providerId="ADAL" clId="{72E536D3-638E-42E7-AB51-174B2CD9958E}" dt="2023-06-06T10:28:49.095" v="36" actId="20577"/>
          <ac:spMkLst>
            <pc:docMk/>
            <pc:sldMk cId="3821503062" sldId="269"/>
            <ac:spMk id="3" creationId="{00000000-0000-0000-0000-000000000000}"/>
          </ac:spMkLst>
        </pc:spChg>
        <pc:picChg chg="mod">
          <ac:chgData name="GOMEZ, Paula" userId="c93cf399-3ed7-4230-9282-8831e3fe5ae7" providerId="ADAL" clId="{72E536D3-638E-42E7-AB51-174B2CD9958E}" dt="2023-06-06T10:25:49.164" v="2"/>
          <ac:picMkLst>
            <pc:docMk/>
            <pc:sldMk cId="3821503062" sldId="269"/>
            <ac:picMk id="1026" creationId="{00000000-0000-0000-0000-000000000000}"/>
          </ac:picMkLst>
        </pc:picChg>
      </pc:sldChg>
      <pc:sldChg chg="addSp delSp modSp mod">
        <pc:chgData name="GOMEZ, Paula" userId="c93cf399-3ed7-4230-9282-8831e3fe5ae7" providerId="ADAL" clId="{72E536D3-638E-42E7-AB51-174B2CD9958E}" dt="2023-06-06T10:41:04.272" v="229" actId="20577"/>
        <pc:sldMkLst>
          <pc:docMk/>
          <pc:sldMk cId="37925873" sldId="276"/>
        </pc:sldMkLst>
        <pc:spChg chg="add mod">
          <ac:chgData name="GOMEZ, Paula" userId="c93cf399-3ed7-4230-9282-8831e3fe5ae7" providerId="ADAL" clId="{72E536D3-638E-42E7-AB51-174B2CD9958E}" dt="2023-06-06T10:40:49.110" v="224" actId="1076"/>
          <ac:spMkLst>
            <pc:docMk/>
            <pc:sldMk cId="37925873" sldId="276"/>
            <ac:spMk id="2" creationId="{FAA4D638-00E5-4299-B469-0C1221D1AB3E}"/>
          </ac:spMkLst>
        </pc:spChg>
        <pc:spChg chg="mod">
          <ac:chgData name="GOMEZ, Paula" userId="c93cf399-3ed7-4230-9282-8831e3fe5ae7" providerId="ADAL" clId="{72E536D3-638E-42E7-AB51-174B2CD9958E}" dt="2023-06-06T10:41:04.272" v="229" actId="20577"/>
          <ac:spMkLst>
            <pc:docMk/>
            <pc:sldMk cId="37925873" sldId="276"/>
            <ac:spMk id="3" creationId="{00000000-0000-0000-0000-000000000000}"/>
          </ac:spMkLst>
        </pc:spChg>
        <pc:spChg chg="del mod">
          <ac:chgData name="GOMEZ, Paula" userId="c93cf399-3ed7-4230-9282-8831e3fe5ae7" providerId="ADAL" clId="{72E536D3-638E-42E7-AB51-174B2CD9958E}" dt="2023-06-06T10:40:21.024" v="190" actId="478"/>
          <ac:spMkLst>
            <pc:docMk/>
            <pc:sldMk cId="37925873" sldId="276"/>
            <ac:spMk id="5" creationId="{00000000-0000-0000-0000-000000000000}"/>
          </ac:spMkLst>
        </pc:spChg>
      </pc:sldChg>
      <pc:sldChg chg="addSp delSp modSp mod modClrScheme chgLayout">
        <pc:chgData name="GOMEZ, Paula" userId="c93cf399-3ed7-4230-9282-8831e3fe5ae7" providerId="ADAL" clId="{72E536D3-638E-42E7-AB51-174B2CD9958E}" dt="2023-06-06T10:43:41.591" v="252" actId="14100"/>
        <pc:sldMkLst>
          <pc:docMk/>
          <pc:sldMk cId="2063381224" sldId="278"/>
        </pc:sldMkLst>
        <pc:spChg chg="add del mod ord">
          <ac:chgData name="GOMEZ, Paula" userId="c93cf399-3ed7-4230-9282-8831e3fe5ae7" providerId="ADAL" clId="{72E536D3-638E-42E7-AB51-174B2CD9958E}" dt="2023-06-06T10:43:27.118" v="251" actId="478"/>
          <ac:spMkLst>
            <pc:docMk/>
            <pc:sldMk cId="2063381224" sldId="278"/>
            <ac:spMk id="2" creationId="{8BE8633F-0FBD-4D31-96A7-2C3B267221F9}"/>
          </ac:spMkLst>
        </pc:spChg>
        <pc:spChg chg="mod ord">
          <ac:chgData name="GOMEZ, Paula" userId="c93cf399-3ed7-4230-9282-8831e3fe5ae7" providerId="ADAL" clId="{72E536D3-638E-42E7-AB51-174B2CD9958E}" dt="2023-06-06T10:43:41.591" v="252" actId="14100"/>
          <ac:spMkLst>
            <pc:docMk/>
            <pc:sldMk cId="2063381224" sldId="278"/>
            <ac:spMk id="285" creationId="{00000000-0000-0000-0000-000000000000}"/>
          </ac:spMkLst>
        </pc:spChg>
        <pc:spChg chg="mod">
          <ac:chgData name="GOMEZ, Paula" userId="c93cf399-3ed7-4230-9282-8831e3fe5ae7" providerId="ADAL" clId="{72E536D3-638E-42E7-AB51-174B2CD9958E}" dt="2023-06-06T10:26:55.804" v="12" actId="120"/>
          <ac:spMkLst>
            <pc:docMk/>
            <pc:sldMk cId="2063381224" sldId="278"/>
            <ac:spMk id="286" creationId="{00000000-0000-0000-0000-000000000000}"/>
          </ac:spMkLst>
        </pc:spChg>
      </pc:sldChg>
      <pc:sldChg chg="addSp delSp modSp mod modClrScheme chgLayout">
        <pc:chgData name="GOMEZ, Paula" userId="c93cf399-3ed7-4230-9282-8831e3fe5ae7" providerId="ADAL" clId="{72E536D3-638E-42E7-AB51-174B2CD9958E}" dt="2023-06-06T10:43:10.118" v="249" actId="1076"/>
        <pc:sldMkLst>
          <pc:docMk/>
          <pc:sldMk cId="1374796162" sldId="279"/>
        </pc:sldMkLst>
        <pc:spChg chg="add del mod ord">
          <ac:chgData name="GOMEZ, Paula" userId="c93cf399-3ed7-4230-9282-8831e3fe5ae7" providerId="ADAL" clId="{72E536D3-638E-42E7-AB51-174B2CD9958E}" dt="2023-06-06T10:42:51.634" v="242" actId="478"/>
          <ac:spMkLst>
            <pc:docMk/>
            <pc:sldMk cId="1374796162" sldId="279"/>
            <ac:spMk id="2" creationId="{26DB4B1E-2DF4-4F56-B5F8-B930CCCF8BC0}"/>
          </ac:spMkLst>
        </pc:spChg>
        <pc:spChg chg="mod ord">
          <ac:chgData name="GOMEZ, Paula" userId="c93cf399-3ed7-4230-9282-8831e3fe5ae7" providerId="ADAL" clId="{72E536D3-638E-42E7-AB51-174B2CD9958E}" dt="2023-06-06T10:43:04.759" v="248" actId="1076"/>
          <ac:spMkLst>
            <pc:docMk/>
            <pc:sldMk cId="1374796162" sldId="279"/>
            <ac:spMk id="280" creationId="{00000000-0000-0000-0000-000000000000}"/>
          </ac:spMkLst>
        </pc:spChg>
        <pc:spChg chg="mod">
          <ac:chgData name="GOMEZ, Paula" userId="c93cf399-3ed7-4230-9282-8831e3fe5ae7" providerId="ADAL" clId="{72E536D3-638E-42E7-AB51-174B2CD9958E}" dt="2023-06-06T10:27:01.211" v="13" actId="120"/>
          <ac:spMkLst>
            <pc:docMk/>
            <pc:sldMk cId="1374796162" sldId="279"/>
            <ac:spMk id="281" creationId="{00000000-0000-0000-0000-000000000000}"/>
          </ac:spMkLst>
        </pc:spChg>
        <pc:spChg chg="mod">
          <ac:chgData name="GOMEZ, Paula" userId="c93cf399-3ed7-4230-9282-8831e3fe5ae7" providerId="ADAL" clId="{72E536D3-638E-42E7-AB51-174B2CD9958E}" dt="2023-06-06T10:26:16.441" v="5" actId="1076"/>
          <ac:spMkLst>
            <pc:docMk/>
            <pc:sldMk cId="1374796162" sldId="279"/>
            <ac:spMk id="282" creationId="{00000000-0000-0000-0000-000000000000}"/>
          </ac:spMkLst>
        </pc:spChg>
        <pc:spChg chg="mod">
          <ac:chgData name="GOMEZ, Paula" userId="c93cf399-3ed7-4230-9282-8831e3fe5ae7" providerId="ADAL" clId="{72E536D3-638E-42E7-AB51-174B2CD9958E}" dt="2023-06-06T10:43:10.118" v="249" actId="1076"/>
          <ac:spMkLst>
            <pc:docMk/>
            <pc:sldMk cId="1374796162" sldId="279"/>
            <ac:spMk id="283" creationId="{00000000-0000-0000-0000-000000000000}"/>
          </ac:spMkLst>
        </pc:spChg>
      </pc:sldChg>
      <pc:sldChg chg="modSp mod modClrScheme chgLayout modNotes">
        <pc:chgData name="GOMEZ, Paula" userId="c93cf399-3ed7-4230-9282-8831e3fe5ae7" providerId="ADAL" clId="{72E536D3-638E-42E7-AB51-174B2CD9958E}" dt="2023-06-06T10:44:18.922" v="265" actId="27636"/>
        <pc:sldMkLst>
          <pc:docMk/>
          <pc:sldMk cId="3235068843" sldId="280"/>
        </pc:sldMkLst>
        <pc:spChg chg="mod ord">
          <ac:chgData name="GOMEZ, Paula" userId="c93cf399-3ed7-4230-9282-8831e3fe5ae7" providerId="ADAL" clId="{72E536D3-638E-42E7-AB51-174B2CD9958E}" dt="2023-06-06T10:43:56.862" v="254" actId="1076"/>
          <ac:spMkLst>
            <pc:docMk/>
            <pc:sldMk cId="3235068843" sldId="280"/>
            <ac:spMk id="289" creationId="{00000000-0000-0000-0000-000000000000}"/>
          </ac:spMkLst>
        </pc:spChg>
        <pc:spChg chg="mod ord">
          <ac:chgData name="GOMEZ, Paula" userId="c93cf399-3ed7-4230-9282-8831e3fe5ae7" providerId="ADAL" clId="{72E536D3-638E-42E7-AB51-174B2CD9958E}" dt="2023-06-06T10:44:18.922" v="265" actId="27636"/>
          <ac:spMkLst>
            <pc:docMk/>
            <pc:sldMk cId="3235068843" sldId="280"/>
            <ac:spMk id="290" creationId="{00000000-0000-0000-0000-000000000000}"/>
          </ac:spMkLst>
        </pc:spChg>
      </pc:sldChg>
      <pc:sldChg chg="modSp mod modClrScheme chgLayout">
        <pc:chgData name="GOMEZ, Paula" userId="c93cf399-3ed7-4230-9282-8831e3fe5ae7" providerId="ADAL" clId="{72E536D3-638E-42E7-AB51-174B2CD9958E}" dt="2023-06-06T10:42:00.527" v="235" actId="1076"/>
        <pc:sldMkLst>
          <pc:docMk/>
          <pc:sldMk cId="2589553486" sldId="281"/>
        </pc:sldMkLst>
        <pc:spChg chg="mod ord">
          <ac:chgData name="GOMEZ, Paula" userId="c93cf399-3ed7-4230-9282-8831e3fe5ae7" providerId="ADAL" clId="{72E536D3-638E-42E7-AB51-174B2CD9958E}" dt="2023-06-06T10:42:00.527" v="235" actId="1076"/>
          <ac:spMkLst>
            <pc:docMk/>
            <pc:sldMk cId="2589553486" sldId="281"/>
            <ac:spMk id="2" creationId="{B400A3E9-9F86-B72C-1A1A-72C3F62BF93C}"/>
          </ac:spMkLst>
        </pc:spChg>
      </pc:sldChg>
      <pc:sldChg chg="addSp delSp modSp mod modClrScheme chgLayout">
        <pc:chgData name="GOMEZ, Paula" userId="c93cf399-3ed7-4230-9282-8831e3fe5ae7" providerId="ADAL" clId="{72E536D3-638E-42E7-AB51-174B2CD9958E}" dt="2023-06-06T10:46:41.036" v="285" actId="478"/>
        <pc:sldMkLst>
          <pc:docMk/>
          <pc:sldMk cId="552668681" sldId="282"/>
        </pc:sldMkLst>
        <pc:spChg chg="mod ord">
          <ac:chgData name="GOMEZ, Paula" userId="c93cf399-3ed7-4230-9282-8831e3fe5ae7" providerId="ADAL" clId="{72E536D3-638E-42E7-AB51-174B2CD9958E}" dt="2023-06-06T10:46:38.961" v="284" actId="1076"/>
          <ac:spMkLst>
            <pc:docMk/>
            <pc:sldMk cId="552668681" sldId="282"/>
            <ac:spMk id="2" creationId="{3961921F-E201-424A-993D-0AF512150499}"/>
          </ac:spMkLst>
        </pc:spChg>
        <pc:spChg chg="mod">
          <ac:chgData name="GOMEZ, Paula" userId="c93cf399-3ed7-4230-9282-8831e3fe5ae7" providerId="ADAL" clId="{72E536D3-638E-42E7-AB51-174B2CD9958E}" dt="2023-06-06T10:29:27.961" v="40" actId="14100"/>
          <ac:spMkLst>
            <pc:docMk/>
            <pc:sldMk cId="552668681" sldId="282"/>
            <ac:spMk id="3" creationId="{B3CA50D8-BF6E-A8F7-F310-CAE51B24F8CF}"/>
          </ac:spMkLst>
        </pc:spChg>
        <pc:spChg chg="add del mod ord">
          <ac:chgData name="GOMEZ, Paula" userId="c93cf399-3ed7-4230-9282-8831e3fe5ae7" providerId="ADAL" clId="{72E536D3-638E-42E7-AB51-174B2CD9958E}" dt="2023-06-06T10:46:41.036" v="285" actId="478"/>
          <ac:spMkLst>
            <pc:docMk/>
            <pc:sldMk cId="552668681" sldId="282"/>
            <ac:spMk id="4" creationId="{6C0F4071-6FEF-44C6-8C4D-58E67E315095}"/>
          </ac:spMkLst>
        </pc:spChg>
      </pc:sldChg>
      <pc:sldChg chg="addSp delSp modSp mod modClrScheme chgLayout">
        <pc:chgData name="GOMEZ, Paula" userId="c93cf399-3ed7-4230-9282-8831e3fe5ae7" providerId="ADAL" clId="{72E536D3-638E-42E7-AB51-174B2CD9958E}" dt="2023-06-06T10:42:34.575" v="240" actId="1076"/>
        <pc:sldMkLst>
          <pc:docMk/>
          <pc:sldMk cId="35799224" sldId="284"/>
        </pc:sldMkLst>
        <pc:spChg chg="add del mod ord">
          <ac:chgData name="GOMEZ, Paula" userId="c93cf399-3ed7-4230-9282-8831e3fe5ae7" providerId="ADAL" clId="{72E536D3-638E-42E7-AB51-174B2CD9958E}" dt="2023-06-06T10:42:19.638" v="237" actId="700"/>
          <ac:spMkLst>
            <pc:docMk/>
            <pc:sldMk cId="35799224" sldId="284"/>
            <ac:spMk id="2" creationId="{4B0D480F-7275-44C6-AAB1-4A595CC241D6}"/>
          </ac:spMkLst>
        </pc:spChg>
        <pc:spChg chg="add del mod ord">
          <ac:chgData name="GOMEZ, Paula" userId="c93cf399-3ed7-4230-9282-8831e3fe5ae7" providerId="ADAL" clId="{72E536D3-638E-42E7-AB51-174B2CD9958E}" dt="2023-06-06T10:42:30.962" v="239" actId="478"/>
          <ac:spMkLst>
            <pc:docMk/>
            <pc:sldMk cId="35799224" sldId="284"/>
            <ac:spMk id="3" creationId="{70BA18DD-D8DD-4D55-AEEE-1A781589FFDB}"/>
          </ac:spMkLst>
        </pc:spChg>
        <pc:spChg chg="mod ord">
          <ac:chgData name="GOMEZ, Paula" userId="c93cf399-3ed7-4230-9282-8831e3fe5ae7" providerId="ADAL" clId="{72E536D3-638E-42E7-AB51-174B2CD9958E}" dt="2023-06-06T10:42:26.775" v="238" actId="700"/>
          <ac:spMkLst>
            <pc:docMk/>
            <pc:sldMk cId="35799224" sldId="284"/>
            <ac:spMk id="285" creationId="{00000000-0000-0000-0000-000000000000}"/>
          </ac:spMkLst>
        </pc:spChg>
        <pc:spChg chg="mod">
          <ac:chgData name="GOMEZ, Paula" userId="c93cf399-3ed7-4230-9282-8831e3fe5ae7" providerId="ADAL" clId="{72E536D3-638E-42E7-AB51-174B2CD9958E}" dt="2023-06-06T10:42:34.575" v="240" actId="1076"/>
          <ac:spMkLst>
            <pc:docMk/>
            <pc:sldMk cId="35799224" sldId="284"/>
            <ac:spMk id="286" creationId="{00000000-0000-0000-0000-000000000000}"/>
          </ac:spMkLst>
        </pc:spChg>
      </pc:sldChg>
      <pc:sldChg chg="modSp mod modClrScheme chgLayout">
        <pc:chgData name="GOMEZ, Paula" userId="c93cf399-3ed7-4230-9282-8831e3fe5ae7" providerId="ADAL" clId="{72E536D3-638E-42E7-AB51-174B2CD9958E}" dt="2023-06-06T10:46:21.069" v="281" actId="5793"/>
        <pc:sldMkLst>
          <pc:docMk/>
          <pc:sldMk cId="1446459475" sldId="285"/>
        </pc:sldMkLst>
        <pc:spChg chg="mod ord">
          <ac:chgData name="GOMEZ, Paula" userId="c93cf399-3ed7-4230-9282-8831e3fe5ae7" providerId="ADAL" clId="{72E536D3-638E-42E7-AB51-174B2CD9958E}" dt="2023-06-06T10:46:17.665" v="280" actId="14100"/>
          <ac:spMkLst>
            <pc:docMk/>
            <pc:sldMk cId="1446459475" sldId="285"/>
            <ac:spMk id="2" creationId="{F89E403D-2FCD-4735-922F-2EB01FDBC3A1}"/>
          </ac:spMkLst>
        </pc:spChg>
        <pc:spChg chg="mod ord">
          <ac:chgData name="GOMEZ, Paula" userId="c93cf399-3ed7-4230-9282-8831e3fe5ae7" providerId="ADAL" clId="{72E536D3-638E-42E7-AB51-174B2CD9958E}" dt="2023-06-06T10:46:21.069" v="281" actId="5793"/>
          <ac:spMkLst>
            <pc:docMk/>
            <pc:sldMk cId="1446459475" sldId="285"/>
            <ac:spMk id="313" creationId="{00000000-0000-0000-0000-000000000000}"/>
          </ac:spMkLst>
        </pc:spChg>
      </pc:sldChg>
      <pc:sldChg chg="addSp delSp modSp mod modClrScheme chgLayout">
        <pc:chgData name="GOMEZ, Paula" userId="c93cf399-3ed7-4230-9282-8831e3fe5ae7" providerId="ADAL" clId="{72E536D3-638E-42E7-AB51-174B2CD9958E}" dt="2023-06-06T10:46:02.001" v="275" actId="1076"/>
        <pc:sldMkLst>
          <pc:docMk/>
          <pc:sldMk cId="626736714" sldId="286"/>
        </pc:sldMkLst>
        <pc:spChg chg="mod">
          <ac:chgData name="GOMEZ, Paula" userId="c93cf399-3ed7-4230-9282-8831e3fe5ae7" providerId="ADAL" clId="{72E536D3-638E-42E7-AB51-174B2CD9958E}" dt="2023-06-06T10:30:38.281" v="54" actId="1076"/>
          <ac:spMkLst>
            <pc:docMk/>
            <pc:sldMk cId="626736714" sldId="286"/>
            <ac:spMk id="2" creationId="{D7F2974F-CAAF-9A23-CA86-C9F591855F8D}"/>
          </ac:spMkLst>
        </pc:spChg>
        <pc:spChg chg="add del mod ord">
          <ac:chgData name="GOMEZ, Paula" userId="c93cf399-3ed7-4230-9282-8831e3fe5ae7" providerId="ADAL" clId="{72E536D3-638E-42E7-AB51-174B2CD9958E}" dt="2023-06-06T10:30:12.402" v="47" actId="478"/>
          <ac:spMkLst>
            <pc:docMk/>
            <pc:sldMk cId="626736714" sldId="286"/>
            <ac:spMk id="3" creationId="{A7B9E00B-9CA4-4C72-A2DB-4904633CE918}"/>
          </ac:spMkLst>
        </pc:spChg>
        <pc:spChg chg="add del mod ord">
          <ac:chgData name="GOMEZ, Paula" userId="c93cf399-3ed7-4230-9282-8831e3fe5ae7" providerId="ADAL" clId="{72E536D3-638E-42E7-AB51-174B2CD9958E}" dt="2023-06-06T10:30:25.107" v="51" actId="478"/>
          <ac:spMkLst>
            <pc:docMk/>
            <pc:sldMk cId="626736714" sldId="286"/>
            <ac:spMk id="4" creationId="{E6084363-556C-4714-BAFB-13BBD17C9390}"/>
          </ac:spMkLst>
        </pc:spChg>
        <pc:spChg chg="add del mod ord">
          <ac:chgData name="GOMEZ, Paula" userId="c93cf399-3ed7-4230-9282-8831e3fe5ae7" providerId="ADAL" clId="{72E536D3-638E-42E7-AB51-174B2CD9958E}" dt="2023-06-06T10:45:55.474" v="273" actId="478"/>
          <ac:spMkLst>
            <pc:docMk/>
            <pc:sldMk cId="626736714" sldId="286"/>
            <ac:spMk id="5" creationId="{5DFE1C1E-C493-488D-86F1-A8F058B5C36F}"/>
          </ac:spMkLst>
        </pc:spChg>
        <pc:spChg chg="add del mod ord">
          <ac:chgData name="GOMEZ, Paula" userId="c93cf399-3ed7-4230-9282-8831e3fe5ae7" providerId="ADAL" clId="{72E536D3-638E-42E7-AB51-174B2CD9958E}" dt="2023-06-06T10:45:58.450" v="274" actId="478"/>
          <ac:spMkLst>
            <pc:docMk/>
            <pc:sldMk cId="626736714" sldId="286"/>
            <ac:spMk id="6" creationId="{40B3DC2F-BF5B-421D-B820-DCC9709ADDB8}"/>
          </ac:spMkLst>
        </pc:spChg>
        <pc:spChg chg="mod">
          <ac:chgData name="GOMEZ, Paula" userId="c93cf399-3ed7-4230-9282-8831e3fe5ae7" providerId="ADAL" clId="{72E536D3-638E-42E7-AB51-174B2CD9958E}" dt="2023-06-06T10:46:02.001" v="275" actId="1076"/>
          <ac:spMkLst>
            <pc:docMk/>
            <pc:sldMk cId="626736714" sldId="286"/>
            <ac:spMk id="310" creationId="{00000000-0000-0000-0000-000000000000}"/>
          </ac:spMkLst>
        </pc:spChg>
      </pc:sldChg>
      <pc:sldChg chg="modSp mod modClrScheme chgLayout">
        <pc:chgData name="GOMEZ, Paula" userId="c93cf399-3ed7-4230-9282-8831e3fe5ae7" providerId="ADAL" clId="{72E536D3-638E-42E7-AB51-174B2CD9958E}" dt="2023-06-06T10:41:39.629" v="232" actId="1076"/>
        <pc:sldMkLst>
          <pc:docMk/>
          <pc:sldMk cId="2353973191" sldId="287"/>
        </pc:sldMkLst>
        <pc:spChg chg="mod ord">
          <ac:chgData name="GOMEZ, Paula" userId="c93cf399-3ed7-4230-9282-8831e3fe5ae7" providerId="ADAL" clId="{72E536D3-638E-42E7-AB51-174B2CD9958E}" dt="2023-06-06T10:41:39.629" v="232" actId="1076"/>
          <ac:spMkLst>
            <pc:docMk/>
            <pc:sldMk cId="2353973191" sldId="287"/>
            <ac:spMk id="2" creationId="{B400A3E9-9F86-B72C-1A1A-72C3F62BF93C}"/>
          </ac:spMkLst>
        </pc:spChg>
      </pc:sldChg>
      <pc:sldChg chg="addSp delSp modSp mod modClrScheme chgLayout">
        <pc:chgData name="GOMEZ, Paula" userId="c93cf399-3ed7-4230-9282-8831e3fe5ae7" providerId="ADAL" clId="{72E536D3-638E-42E7-AB51-174B2CD9958E}" dt="2023-06-06T10:45:36.267" v="271" actId="478"/>
        <pc:sldMkLst>
          <pc:docMk/>
          <pc:sldMk cId="2620814488" sldId="288"/>
        </pc:sldMkLst>
        <pc:spChg chg="add del mod ord">
          <ac:chgData name="GOMEZ, Paula" userId="c93cf399-3ed7-4230-9282-8831e3fe5ae7" providerId="ADAL" clId="{72E536D3-638E-42E7-AB51-174B2CD9958E}" dt="2023-06-06T10:45:36.267" v="271" actId="478"/>
          <ac:spMkLst>
            <pc:docMk/>
            <pc:sldMk cId="2620814488" sldId="288"/>
            <ac:spMk id="2" creationId="{CC8E5F1B-F2E6-4DED-A966-498AD582BFB6}"/>
          </ac:spMkLst>
        </pc:spChg>
        <pc:spChg chg="mod ord">
          <ac:chgData name="GOMEZ, Paula" userId="c93cf399-3ed7-4230-9282-8831e3fe5ae7" providerId="ADAL" clId="{72E536D3-638E-42E7-AB51-174B2CD9958E}" dt="2023-06-06T10:45:32.654" v="270" actId="700"/>
          <ac:spMkLst>
            <pc:docMk/>
            <pc:sldMk cId="2620814488" sldId="288"/>
            <ac:spMk id="285" creationId="{00000000-0000-0000-0000-000000000000}"/>
          </ac:spMkLst>
        </pc:spChg>
        <pc:spChg chg="mod">
          <ac:chgData name="GOMEZ, Paula" userId="c93cf399-3ed7-4230-9282-8831e3fe5ae7" providerId="ADAL" clId="{72E536D3-638E-42E7-AB51-174B2CD9958E}" dt="2023-06-06T10:31:35.671" v="72" actId="120"/>
          <ac:spMkLst>
            <pc:docMk/>
            <pc:sldMk cId="2620814488" sldId="288"/>
            <ac:spMk id="286" creationId="{00000000-0000-0000-0000-000000000000}"/>
          </ac:spMkLst>
        </pc:spChg>
      </pc:sldChg>
      <pc:sldChg chg="addSp delSp modSp mod modClrScheme chgLayout">
        <pc:chgData name="GOMEZ, Paula" userId="c93cf399-3ed7-4230-9282-8831e3fe5ae7" providerId="ADAL" clId="{72E536D3-638E-42E7-AB51-174B2CD9958E}" dt="2023-06-06T10:45:17.739" v="269" actId="478"/>
        <pc:sldMkLst>
          <pc:docMk/>
          <pc:sldMk cId="3905021146" sldId="289"/>
        </pc:sldMkLst>
        <pc:spChg chg="add del mod ord">
          <ac:chgData name="GOMEZ, Paula" userId="c93cf399-3ed7-4230-9282-8831e3fe5ae7" providerId="ADAL" clId="{72E536D3-638E-42E7-AB51-174B2CD9958E}" dt="2023-06-06T10:45:17.739" v="269" actId="478"/>
          <ac:spMkLst>
            <pc:docMk/>
            <pc:sldMk cId="3905021146" sldId="289"/>
            <ac:spMk id="2" creationId="{7E765AD3-CEDD-42F5-9F00-E0DD8F51CC20}"/>
          </ac:spMkLst>
        </pc:spChg>
        <pc:spChg chg="mod ord">
          <ac:chgData name="GOMEZ, Paula" userId="c93cf399-3ed7-4230-9282-8831e3fe5ae7" providerId="ADAL" clId="{72E536D3-638E-42E7-AB51-174B2CD9958E}" dt="2023-06-06T10:45:12.785" v="267" actId="700"/>
          <ac:spMkLst>
            <pc:docMk/>
            <pc:sldMk cId="3905021146" sldId="289"/>
            <ac:spMk id="326" creationId="{00000000-0000-0000-0000-000000000000}"/>
          </ac:spMkLst>
        </pc:spChg>
        <pc:spChg chg="mod">
          <ac:chgData name="GOMEZ, Paula" userId="c93cf399-3ed7-4230-9282-8831e3fe5ae7" providerId="ADAL" clId="{72E536D3-638E-42E7-AB51-174B2CD9958E}" dt="2023-06-06T10:40:10.289" v="189" actId="790"/>
          <ac:spMkLst>
            <pc:docMk/>
            <pc:sldMk cId="3905021146" sldId="289"/>
            <ac:spMk id="327" creationId="{00000000-0000-0000-0000-000000000000}"/>
          </ac:spMkLst>
        </pc:spChg>
        <pc:graphicFrameChg chg="mod modGraphic">
          <ac:chgData name="GOMEZ, Paula" userId="c93cf399-3ed7-4230-9282-8831e3fe5ae7" providerId="ADAL" clId="{72E536D3-638E-42E7-AB51-174B2CD9958E}" dt="2023-06-06T10:35:32.393" v="120" actId="1076"/>
          <ac:graphicFrameMkLst>
            <pc:docMk/>
            <pc:sldMk cId="3905021146" sldId="289"/>
            <ac:graphicFrameMk id="3" creationId="{4B0D2076-F7F2-B34E-AC62-F41838D95723}"/>
          </ac:graphicFrameMkLst>
        </pc:graphicFrameChg>
      </pc:sldChg>
      <pc:sldChg chg="addSp delSp modSp mod modClrScheme modAnim chgLayout">
        <pc:chgData name="GOMEZ, Paula" userId="c93cf399-3ed7-4230-9282-8831e3fe5ae7" providerId="ADAL" clId="{72E536D3-638E-42E7-AB51-174B2CD9958E}" dt="2023-06-06T10:47:13.801" v="287" actId="114"/>
        <pc:sldMkLst>
          <pc:docMk/>
          <pc:sldMk cId="625723726" sldId="290"/>
        </pc:sldMkLst>
        <pc:spChg chg="add del mod ord">
          <ac:chgData name="GOMEZ, Paula" userId="c93cf399-3ed7-4230-9282-8831e3fe5ae7" providerId="ADAL" clId="{72E536D3-638E-42E7-AB51-174B2CD9958E}" dt="2023-06-06T10:31:55.390" v="74" actId="700"/>
          <ac:spMkLst>
            <pc:docMk/>
            <pc:sldMk cId="625723726" sldId="290"/>
            <ac:spMk id="2" creationId="{0A26BA3E-FBF6-4E11-A92A-142E009F0B8B}"/>
          </ac:spMkLst>
        </pc:spChg>
        <pc:spChg chg="add del mod ord">
          <ac:chgData name="GOMEZ, Paula" userId="c93cf399-3ed7-4230-9282-8831e3fe5ae7" providerId="ADAL" clId="{72E536D3-638E-42E7-AB51-174B2CD9958E}" dt="2023-06-06T10:31:55.390" v="74" actId="700"/>
          <ac:spMkLst>
            <pc:docMk/>
            <pc:sldMk cId="625723726" sldId="290"/>
            <ac:spMk id="3" creationId="{33E86468-2C0E-4BFA-AB48-229B1998BD79}"/>
          </ac:spMkLst>
        </pc:spChg>
        <pc:spChg chg="add del mod ord">
          <ac:chgData name="GOMEZ, Paula" userId="c93cf399-3ed7-4230-9282-8831e3fe5ae7" providerId="ADAL" clId="{72E536D3-638E-42E7-AB51-174B2CD9958E}" dt="2023-06-06T10:31:59.128" v="75" actId="478"/>
          <ac:spMkLst>
            <pc:docMk/>
            <pc:sldMk cId="625723726" sldId="290"/>
            <ac:spMk id="4" creationId="{F5D0223B-6E57-423B-88F0-C35F9301A08C}"/>
          </ac:spMkLst>
        </pc:spChg>
        <pc:spChg chg="add del mod ord">
          <ac:chgData name="GOMEZ, Paula" userId="c93cf399-3ed7-4230-9282-8831e3fe5ae7" providerId="ADAL" clId="{72E536D3-638E-42E7-AB51-174B2CD9958E}" dt="2023-06-06T10:32:11.016" v="87" actId="478"/>
          <ac:spMkLst>
            <pc:docMk/>
            <pc:sldMk cId="625723726" sldId="290"/>
            <ac:spMk id="5" creationId="{4D61374F-05D9-49AB-A74D-17F717F7DD9A}"/>
          </ac:spMkLst>
        </pc:spChg>
        <pc:spChg chg="mod">
          <ac:chgData name="GOMEZ, Paula" userId="c93cf399-3ed7-4230-9282-8831e3fe5ae7" providerId="ADAL" clId="{72E536D3-638E-42E7-AB51-174B2CD9958E}" dt="2023-06-06T10:33:33.531" v="114" actId="14100"/>
          <ac:spMkLst>
            <pc:docMk/>
            <pc:sldMk cId="625723726" sldId="290"/>
            <ac:spMk id="321" creationId="{00000000-0000-0000-0000-000000000000}"/>
          </ac:spMkLst>
        </pc:spChg>
        <pc:spChg chg="mod">
          <ac:chgData name="GOMEZ, Paula" userId="c93cf399-3ed7-4230-9282-8831e3fe5ae7" providerId="ADAL" clId="{72E536D3-638E-42E7-AB51-174B2CD9958E}" dt="2023-06-06T10:47:13.801" v="287" actId="114"/>
          <ac:spMkLst>
            <pc:docMk/>
            <pc:sldMk cId="625723726" sldId="290"/>
            <ac:spMk id="322" creationId="{00000000-0000-0000-0000-000000000000}"/>
          </ac:spMkLst>
        </pc:spChg>
        <pc:spChg chg="mod">
          <ac:chgData name="GOMEZ, Paula" userId="c93cf399-3ed7-4230-9282-8831e3fe5ae7" providerId="ADAL" clId="{72E536D3-638E-42E7-AB51-174B2CD9958E}" dt="2023-06-06T10:32:07.978" v="86" actId="20577"/>
          <ac:spMkLst>
            <pc:docMk/>
            <pc:sldMk cId="625723726" sldId="290"/>
            <ac:spMk id="323" creationId="{00000000-0000-0000-0000-000000000000}"/>
          </ac:spMkLst>
        </pc:spChg>
      </pc:sldChg>
      <pc:sldChg chg="modSp mod modClrScheme chgLayout">
        <pc:chgData name="GOMEZ, Paula" userId="c93cf399-3ed7-4230-9282-8831e3fe5ae7" providerId="ADAL" clId="{72E536D3-638E-42E7-AB51-174B2CD9958E}" dt="2023-06-06T10:41:48.525" v="233" actId="1076"/>
        <pc:sldMkLst>
          <pc:docMk/>
          <pc:sldMk cId="839958726" sldId="291"/>
        </pc:sldMkLst>
        <pc:spChg chg="mod ord">
          <ac:chgData name="GOMEZ, Paula" userId="c93cf399-3ed7-4230-9282-8831e3fe5ae7" providerId="ADAL" clId="{72E536D3-638E-42E7-AB51-174B2CD9958E}" dt="2023-06-06T10:41:48.525" v="233" actId="1076"/>
          <ac:spMkLst>
            <pc:docMk/>
            <pc:sldMk cId="839958726" sldId="291"/>
            <ac:spMk id="2" creationId="{B400A3E9-9F86-B72C-1A1A-72C3F62BF93C}"/>
          </ac:spMkLst>
        </pc:spChg>
      </pc:sldChg>
      <pc:sldMasterChg chg="modSp modSldLayout">
        <pc:chgData name="GOMEZ, Paula" userId="c93cf399-3ed7-4230-9282-8831e3fe5ae7" providerId="ADAL" clId="{72E536D3-638E-42E7-AB51-174B2CD9958E}" dt="2023-06-06T10:25:49.164" v="2"/>
        <pc:sldMasterMkLst>
          <pc:docMk/>
          <pc:sldMasterMk cId="0" sldId="2147483648"/>
        </pc:sldMasterMkLst>
        <pc:spChg chg="mod">
          <ac:chgData name="GOMEZ, Paula" userId="c93cf399-3ed7-4230-9282-8831e3fe5ae7" providerId="ADAL" clId="{72E536D3-638E-42E7-AB51-174B2CD9958E}" dt="2023-06-06T10:25:49.164" v="2"/>
          <ac:spMkLst>
            <pc:docMk/>
            <pc:sldMasterMk cId="0" sldId="2147483648"/>
            <ac:spMk id="5" creationId="{00000000-0000-0000-0000-000000000000}"/>
          </ac:spMkLst>
        </pc:spChg>
        <pc:spChg chg="mod">
          <ac:chgData name="GOMEZ, Paula" userId="c93cf399-3ed7-4230-9282-8831e3fe5ae7" providerId="ADAL" clId="{72E536D3-638E-42E7-AB51-174B2CD9958E}" dt="2023-06-06T10:25:49.164" v="2"/>
          <ac:spMkLst>
            <pc:docMk/>
            <pc:sldMasterMk cId="0" sldId="2147483648"/>
            <ac:spMk id="7" creationId="{00000000-0000-0000-0000-000000000000}"/>
          </ac:spMkLst>
        </pc:spChg>
        <pc:spChg chg="mod">
          <ac:chgData name="GOMEZ, Paula" userId="c93cf399-3ed7-4230-9282-8831e3fe5ae7" providerId="ADAL" clId="{72E536D3-638E-42E7-AB51-174B2CD9958E}" dt="2023-06-06T10:25:49.164" v="2"/>
          <ac:spMkLst>
            <pc:docMk/>
            <pc:sldMasterMk cId="0" sldId="2147483648"/>
            <ac:spMk id="8" creationId="{00000000-0000-0000-0000-000000000000}"/>
          </ac:spMkLst>
        </pc:spChg>
        <pc:spChg chg="mod">
          <ac:chgData name="GOMEZ, Paula" userId="c93cf399-3ed7-4230-9282-8831e3fe5ae7" providerId="ADAL" clId="{72E536D3-638E-42E7-AB51-174B2CD9958E}" dt="2023-06-06T10:25:49.164" v="2"/>
          <ac:spMkLst>
            <pc:docMk/>
            <pc:sldMasterMk cId="0" sldId="2147483648"/>
            <ac:spMk id="9" creationId="{00000000-0000-0000-0000-000000000000}"/>
          </ac:spMkLst>
        </pc:spChg>
        <pc:spChg chg="mod">
          <ac:chgData name="GOMEZ, Paula" userId="c93cf399-3ed7-4230-9282-8831e3fe5ae7" providerId="ADAL" clId="{72E536D3-638E-42E7-AB51-174B2CD9958E}" dt="2023-06-06T10:25:49.164" v="2"/>
          <ac:spMkLst>
            <pc:docMk/>
            <pc:sldMasterMk cId="0" sldId="2147483648"/>
            <ac:spMk id="10" creationId="{00000000-0000-0000-0000-000000000000}"/>
          </ac:spMkLst>
        </pc:spChg>
        <pc:spChg chg="mod">
          <ac:chgData name="GOMEZ, Paula" userId="c93cf399-3ed7-4230-9282-8831e3fe5ae7" providerId="ADAL" clId="{72E536D3-638E-42E7-AB51-174B2CD9958E}" dt="2023-06-06T10:25:49.164" v="2"/>
          <ac:spMkLst>
            <pc:docMk/>
            <pc:sldMasterMk cId="0" sldId="2147483648"/>
            <ac:spMk id="11" creationId="{00000000-0000-0000-0000-000000000000}"/>
          </ac:spMkLst>
        </pc:spChg>
        <pc:spChg chg="mod">
          <ac:chgData name="GOMEZ, Paula" userId="c93cf399-3ed7-4230-9282-8831e3fe5ae7" providerId="ADAL" clId="{72E536D3-638E-42E7-AB51-174B2CD9958E}" dt="2023-06-06T10:25:49.164" v="2"/>
          <ac:spMkLst>
            <pc:docMk/>
            <pc:sldMasterMk cId="0" sldId="2147483648"/>
            <ac:spMk id="12" creationId="{00000000-0000-0000-0000-000000000000}"/>
          </ac:spMkLst>
        </pc:spChg>
        <pc:spChg chg="mod">
          <ac:chgData name="GOMEZ, Paula" userId="c93cf399-3ed7-4230-9282-8831e3fe5ae7" providerId="ADAL" clId="{72E536D3-638E-42E7-AB51-174B2CD9958E}" dt="2023-06-06T10:25:49.164" v="2"/>
          <ac:spMkLst>
            <pc:docMk/>
            <pc:sldMasterMk cId="0" sldId="2147483648"/>
            <ac:spMk id="13" creationId="{00C338AA-5AE2-944E-BC21-6220BBE3BCF1}"/>
          </ac:spMkLst>
        </pc:spChg>
        <pc:picChg chg="mod">
          <ac:chgData name="GOMEZ, Paula" userId="c93cf399-3ed7-4230-9282-8831e3fe5ae7" providerId="ADAL" clId="{72E536D3-638E-42E7-AB51-174B2CD9958E}" dt="2023-06-06T10:25:49.164" v="2"/>
          <ac:picMkLst>
            <pc:docMk/>
            <pc:sldMasterMk cId="0" sldId="2147483648"/>
            <ac:picMk id="2" creationId="{00000000-0000-0000-0000-000000000000}"/>
          </ac:picMkLst>
        </pc:picChg>
        <pc:picChg chg="mod">
          <ac:chgData name="GOMEZ, Paula" userId="c93cf399-3ed7-4230-9282-8831e3fe5ae7" providerId="ADAL" clId="{72E536D3-638E-42E7-AB51-174B2CD9958E}" dt="2023-06-06T10:25:49.164" v="2"/>
          <ac:picMkLst>
            <pc:docMk/>
            <pc:sldMasterMk cId="0" sldId="2147483648"/>
            <ac:picMk id="14" creationId="{7AEE3CC4-0B21-4AD2-8854-F35E3AEF55B9}"/>
          </ac:picMkLst>
        </pc:picChg>
        <pc:picChg chg="mod">
          <ac:chgData name="GOMEZ, Paula" userId="c93cf399-3ed7-4230-9282-8831e3fe5ae7" providerId="ADAL" clId="{72E536D3-638E-42E7-AB51-174B2CD9958E}" dt="2023-06-06T10:25:49.164" v="2"/>
          <ac:picMkLst>
            <pc:docMk/>
            <pc:sldMasterMk cId="0" sldId="2147483648"/>
            <ac:picMk id="15" creationId="{88968845-DDD5-47A7-92FB-94C344A2DE21}"/>
          </ac:picMkLst>
        </pc:picChg>
        <pc:sldLayoutChg chg="modSp">
          <pc:chgData name="GOMEZ, Paula" userId="c93cf399-3ed7-4230-9282-8831e3fe5ae7" providerId="ADAL" clId="{72E536D3-638E-42E7-AB51-174B2CD9958E}" dt="2023-06-06T10:25:49.164" v="2"/>
          <pc:sldLayoutMkLst>
            <pc:docMk/>
            <pc:sldMasterMk cId="0" sldId="2147483648"/>
            <pc:sldLayoutMk cId="0" sldId="2147483649"/>
          </pc:sldLayoutMkLst>
          <pc:spChg chg="mod">
            <ac:chgData name="GOMEZ, Paula" userId="c93cf399-3ed7-4230-9282-8831e3fe5ae7" providerId="ADAL" clId="{72E536D3-638E-42E7-AB51-174B2CD9958E}" dt="2023-06-06T10:25:49.164" v="2"/>
            <ac:spMkLst>
              <pc:docMk/>
              <pc:sldMasterMk cId="0" sldId="2147483648"/>
              <pc:sldLayoutMk cId="0" sldId="2147483649"/>
              <ac:spMk id="2" creationId="{0F8F7981-FEF0-3069-5218-10733033B20E}"/>
            </ac:spMkLst>
          </pc:spChg>
          <pc:spChg chg="mod">
            <ac:chgData name="GOMEZ, Paula" userId="c93cf399-3ed7-4230-9282-8831e3fe5ae7" providerId="ADAL" clId="{72E536D3-638E-42E7-AB51-174B2CD9958E}" dt="2023-06-06T10:25:49.164" v="2"/>
            <ac:spMkLst>
              <pc:docMk/>
              <pc:sldMasterMk cId="0" sldId="2147483648"/>
              <pc:sldLayoutMk cId="0" sldId="2147483649"/>
              <ac:spMk id="3" creationId="{FEB09676-965C-54A4-4B53-0D344F802A8F}"/>
            </ac:spMkLst>
          </pc:spChg>
          <pc:spChg chg="mod">
            <ac:chgData name="GOMEZ, Paula" userId="c93cf399-3ed7-4230-9282-8831e3fe5ae7" providerId="ADAL" clId="{72E536D3-638E-42E7-AB51-174B2CD9958E}" dt="2023-06-06T10:25:49.164" v="2"/>
            <ac:spMkLst>
              <pc:docMk/>
              <pc:sldMasterMk cId="0" sldId="2147483648"/>
              <pc:sldLayoutMk cId="0" sldId="2147483649"/>
              <ac:spMk id="19"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49"/>
              <ac:spMk id="23"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49"/>
              <ac:spMk id="26"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49"/>
              <ac:spMk id="29"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49"/>
              <ac:spMk id="30" creationId="{00000000-0000-0000-0000-000000000000}"/>
            </ac:spMkLst>
          </pc:spChg>
          <pc:picChg chg="mod">
            <ac:chgData name="GOMEZ, Paula" userId="c93cf399-3ed7-4230-9282-8831e3fe5ae7" providerId="ADAL" clId="{72E536D3-638E-42E7-AB51-174B2CD9958E}" dt="2023-06-06T10:25:49.164" v="2"/>
            <ac:picMkLst>
              <pc:docMk/>
              <pc:sldMasterMk cId="0" sldId="2147483648"/>
              <pc:sldLayoutMk cId="0" sldId="2147483649"/>
              <ac:picMk id="14" creationId="{802647F8-56B7-4B4D-98FB-48E1A067F38A}"/>
            </ac:picMkLst>
          </pc:picChg>
          <pc:picChg chg="mod">
            <ac:chgData name="GOMEZ, Paula" userId="c93cf399-3ed7-4230-9282-8831e3fe5ae7" providerId="ADAL" clId="{72E536D3-638E-42E7-AB51-174B2CD9958E}" dt="2023-06-06T10:25:49.164" v="2"/>
            <ac:picMkLst>
              <pc:docMk/>
              <pc:sldMasterMk cId="0" sldId="2147483648"/>
              <pc:sldLayoutMk cId="0" sldId="2147483649"/>
              <ac:picMk id="15" creationId="{B19A3817-C018-4ED4-B7C2-8A1F55776009}"/>
            </ac:picMkLst>
          </pc:picChg>
          <pc:picChg chg="mod">
            <ac:chgData name="GOMEZ, Paula" userId="c93cf399-3ed7-4230-9282-8831e3fe5ae7" providerId="ADAL" clId="{72E536D3-638E-42E7-AB51-174B2CD9958E}" dt="2023-06-06T10:25:49.164" v="2"/>
            <ac:picMkLst>
              <pc:docMk/>
              <pc:sldMasterMk cId="0" sldId="2147483648"/>
              <pc:sldLayoutMk cId="0" sldId="2147483649"/>
              <ac:picMk id="20" creationId="{00000000-0000-0000-0000-000000000000}"/>
            </ac:picMkLst>
          </pc:picChg>
          <pc:picChg chg="mod">
            <ac:chgData name="GOMEZ, Paula" userId="c93cf399-3ed7-4230-9282-8831e3fe5ae7" providerId="ADAL" clId="{72E536D3-638E-42E7-AB51-174B2CD9958E}" dt="2023-06-06T10:25:49.164" v="2"/>
            <ac:picMkLst>
              <pc:docMk/>
              <pc:sldMasterMk cId="0" sldId="2147483648"/>
              <pc:sldLayoutMk cId="0" sldId="2147483649"/>
              <ac:picMk id="27" creationId="{00000000-0000-0000-0000-000000000000}"/>
            </ac:picMkLst>
          </pc:picChg>
        </pc:sldLayoutChg>
        <pc:sldLayoutChg chg="modSp">
          <pc:chgData name="GOMEZ, Paula" userId="c93cf399-3ed7-4230-9282-8831e3fe5ae7" providerId="ADAL" clId="{72E536D3-638E-42E7-AB51-174B2CD9958E}" dt="2023-06-06T10:25:49.164" v="2"/>
          <pc:sldLayoutMkLst>
            <pc:docMk/>
            <pc:sldMasterMk cId="0" sldId="2147483648"/>
            <pc:sldLayoutMk cId="0" sldId="2147483650"/>
          </pc:sldLayoutMkLst>
          <pc:spChg chg="mod">
            <ac:chgData name="GOMEZ, Paula" userId="c93cf399-3ed7-4230-9282-8831e3fe5ae7" providerId="ADAL" clId="{72E536D3-638E-42E7-AB51-174B2CD9958E}" dt="2023-06-06T10:25:49.164" v="2"/>
            <ac:spMkLst>
              <pc:docMk/>
              <pc:sldMasterMk cId="0" sldId="2147483648"/>
              <pc:sldLayoutMk cId="0" sldId="2147483650"/>
              <ac:spMk id="2" creationId="{150BA792-3B1F-37E1-2A41-B52C8FD881A3}"/>
            </ac:spMkLst>
          </pc:spChg>
          <pc:spChg chg="mod">
            <ac:chgData name="GOMEZ, Paula" userId="c93cf399-3ed7-4230-9282-8831e3fe5ae7" providerId="ADAL" clId="{72E536D3-638E-42E7-AB51-174B2CD9958E}" dt="2023-06-06T10:25:49.164" v="2"/>
            <ac:spMkLst>
              <pc:docMk/>
              <pc:sldMasterMk cId="0" sldId="2147483648"/>
              <pc:sldLayoutMk cId="0" sldId="2147483650"/>
              <ac:spMk id="3" creationId="{5915809C-6AC5-DC52-FE32-5A108DD8B74C}"/>
            </ac:spMkLst>
          </pc:spChg>
          <pc:spChg chg="mod">
            <ac:chgData name="GOMEZ, Paula" userId="c93cf399-3ed7-4230-9282-8831e3fe5ae7" providerId="ADAL" clId="{72E536D3-638E-42E7-AB51-174B2CD9958E}" dt="2023-06-06T10:25:49.164" v="2"/>
            <ac:spMkLst>
              <pc:docMk/>
              <pc:sldMasterMk cId="0" sldId="2147483648"/>
              <pc:sldLayoutMk cId="0" sldId="2147483650"/>
              <ac:spMk id="39"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0"/>
              <ac:spMk id="42"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0"/>
              <ac:spMk id="43"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0"/>
              <ac:spMk id="44" creationId="{00000000-0000-0000-0000-000000000000}"/>
            </ac:spMkLst>
          </pc:spChg>
          <pc:picChg chg="mod">
            <ac:chgData name="GOMEZ, Paula" userId="c93cf399-3ed7-4230-9282-8831e3fe5ae7" providerId="ADAL" clId="{72E536D3-638E-42E7-AB51-174B2CD9958E}" dt="2023-06-06T10:25:49.164" v="2"/>
            <ac:picMkLst>
              <pc:docMk/>
              <pc:sldMasterMk cId="0" sldId="2147483648"/>
              <pc:sldLayoutMk cId="0" sldId="2147483650"/>
              <ac:picMk id="10" creationId="{56728289-1DEC-4B69-9E4B-60A7744D36E8}"/>
            </ac:picMkLst>
          </pc:picChg>
          <pc:picChg chg="mod">
            <ac:chgData name="GOMEZ, Paula" userId="c93cf399-3ed7-4230-9282-8831e3fe5ae7" providerId="ADAL" clId="{72E536D3-638E-42E7-AB51-174B2CD9958E}" dt="2023-06-06T10:25:49.164" v="2"/>
            <ac:picMkLst>
              <pc:docMk/>
              <pc:sldMasterMk cId="0" sldId="2147483648"/>
              <pc:sldLayoutMk cId="0" sldId="2147483650"/>
              <ac:picMk id="11" creationId="{10B79ECD-5AB0-44DD-9A0D-02B4AFEDD737}"/>
            </ac:picMkLst>
          </pc:picChg>
        </pc:sldLayoutChg>
        <pc:sldLayoutChg chg="modSp">
          <pc:chgData name="GOMEZ, Paula" userId="c93cf399-3ed7-4230-9282-8831e3fe5ae7" providerId="ADAL" clId="{72E536D3-638E-42E7-AB51-174B2CD9958E}" dt="2023-06-06T10:25:49.164" v="2"/>
          <pc:sldLayoutMkLst>
            <pc:docMk/>
            <pc:sldMasterMk cId="0" sldId="2147483648"/>
            <pc:sldLayoutMk cId="0" sldId="2147483651"/>
          </pc:sldLayoutMkLst>
          <pc:spChg chg="mod">
            <ac:chgData name="GOMEZ, Paula" userId="c93cf399-3ed7-4230-9282-8831e3fe5ae7" providerId="ADAL" clId="{72E536D3-638E-42E7-AB51-174B2CD9958E}" dt="2023-06-06T10:25:49.164" v="2"/>
            <ac:spMkLst>
              <pc:docMk/>
              <pc:sldMasterMk cId="0" sldId="2147483648"/>
              <pc:sldLayoutMk cId="0" sldId="2147483651"/>
              <ac:spMk id="2" creationId="{EFE4BFE6-7B01-47CA-9FFD-38692FB81FD8}"/>
            </ac:spMkLst>
          </pc:spChg>
          <pc:spChg chg="mod">
            <ac:chgData name="GOMEZ, Paula" userId="c93cf399-3ed7-4230-9282-8831e3fe5ae7" providerId="ADAL" clId="{72E536D3-638E-42E7-AB51-174B2CD9958E}" dt="2023-06-06T10:25:49.164" v="2"/>
            <ac:spMkLst>
              <pc:docMk/>
              <pc:sldMasterMk cId="0" sldId="2147483648"/>
              <pc:sldLayoutMk cId="0" sldId="2147483651"/>
              <ac:spMk id="3" creationId="{29D655C1-43C5-5EBE-02EF-3E221EF55992}"/>
            </ac:spMkLst>
          </pc:spChg>
          <pc:spChg chg="mod">
            <ac:chgData name="GOMEZ, Paula" userId="c93cf399-3ed7-4230-9282-8831e3fe5ae7" providerId="ADAL" clId="{72E536D3-638E-42E7-AB51-174B2CD9958E}" dt="2023-06-06T10:25:49.164" v="2"/>
            <ac:spMkLst>
              <pc:docMk/>
              <pc:sldMasterMk cId="0" sldId="2147483648"/>
              <pc:sldLayoutMk cId="0" sldId="2147483651"/>
              <ac:spMk id="53"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1"/>
              <ac:spMk id="56"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1"/>
              <ac:spMk id="57"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1"/>
              <ac:spMk id="58"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1"/>
              <ac:spMk id="59"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1"/>
              <ac:spMk id="60" creationId="{00000000-0000-0000-0000-000000000000}"/>
            </ac:spMkLst>
          </pc:spChg>
          <pc:picChg chg="mod">
            <ac:chgData name="GOMEZ, Paula" userId="c93cf399-3ed7-4230-9282-8831e3fe5ae7" providerId="ADAL" clId="{72E536D3-638E-42E7-AB51-174B2CD9958E}" dt="2023-06-06T10:25:49.164" v="2"/>
            <ac:picMkLst>
              <pc:docMk/>
              <pc:sldMasterMk cId="0" sldId="2147483648"/>
              <pc:sldLayoutMk cId="0" sldId="2147483651"/>
              <ac:picMk id="12" creationId="{E3F3EE67-1837-4DE0-8C80-2863F5F40A61}"/>
            </ac:picMkLst>
          </pc:picChg>
          <pc:picChg chg="mod">
            <ac:chgData name="GOMEZ, Paula" userId="c93cf399-3ed7-4230-9282-8831e3fe5ae7" providerId="ADAL" clId="{72E536D3-638E-42E7-AB51-174B2CD9958E}" dt="2023-06-06T10:25:49.164" v="2"/>
            <ac:picMkLst>
              <pc:docMk/>
              <pc:sldMasterMk cId="0" sldId="2147483648"/>
              <pc:sldLayoutMk cId="0" sldId="2147483651"/>
              <ac:picMk id="13" creationId="{63C90017-360B-4700-8C96-DEA2507CBD4B}"/>
            </ac:picMkLst>
          </pc:picChg>
        </pc:sldLayoutChg>
        <pc:sldLayoutChg chg="modSp">
          <pc:chgData name="GOMEZ, Paula" userId="c93cf399-3ed7-4230-9282-8831e3fe5ae7" providerId="ADAL" clId="{72E536D3-638E-42E7-AB51-174B2CD9958E}" dt="2023-06-06T10:25:49.164" v="2"/>
          <pc:sldLayoutMkLst>
            <pc:docMk/>
            <pc:sldMasterMk cId="0" sldId="2147483648"/>
            <pc:sldLayoutMk cId="0" sldId="2147483652"/>
          </pc:sldLayoutMkLst>
          <pc:spChg chg="mod">
            <ac:chgData name="GOMEZ, Paula" userId="c93cf399-3ed7-4230-9282-8831e3fe5ae7" providerId="ADAL" clId="{72E536D3-638E-42E7-AB51-174B2CD9958E}" dt="2023-06-06T10:25:49.164" v="2"/>
            <ac:spMkLst>
              <pc:docMk/>
              <pc:sldMasterMk cId="0" sldId="2147483648"/>
              <pc:sldLayoutMk cId="0" sldId="2147483652"/>
              <ac:spMk id="2" creationId="{7F5433D5-2505-53A7-796D-581D54D991AE}"/>
            </ac:spMkLst>
          </pc:spChg>
          <pc:spChg chg="mod">
            <ac:chgData name="GOMEZ, Paula" userId="c93cf399-3ed7-4230-9282-8831e3fe5ae7" providerId="ADAL" clId="{72E536D3-638E-42E7-AB51-174B2CD9958E}" dt="2023-06-06T10:25:49.164" v="2"/>
            <ac:spMkLst>
              <pc:docMk/>
              <pc:sldMasterMk cId="0" sldId="2147483648"/>
              <pc:sldLayoutMk cId="0" sldId="2147483652"/>
              <ac:spMk id="3" creationId="{287B663E-3B3A-3AD3-45A0-2643F567B4EA}"/>
            </ac:spMkLst>
          </pc:spChg>
          <pc:spChg chg="mod">
            <ac:chgData name="GOMEZ, Paula" userId="c93cf399-3ed7-4230-9282-8831e3fe5ae7" providerId="ADAL" clId="{72E536D3-638E-42E7-AB51-174B2CD9958E}" dt="2023-06-06T10:25:49.164" v="2"/>
            <ac:spMkLst>
              <pc:docMk/>
              <pc:sldMasterMk cId="0" sldId="2147483648"/>
              <pc:sldLayoutMk cId="0" sldId="2147483652"/>
              <ac:spMk id="70"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2"/>
              <ac:spMk id="73"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2"/>
              <ac:spMk id="74"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2"/>
              <ac:spMk id="75"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2"/>
              <ac:spMk id="76" creationId="{00000000-0000-0000-0000-000000000000}"/>
            </ac:spMkLst>
          </pc:spChg>
          <pc:picChg chg="mod">
            <ac:chgData name="GOMEZ, Paula" userId="c93cf399-3ed7-4230-9282-8831e3fe5ae7" providerId="ADAL" clId="{72E536D3-638E-42E7-AB51-174B2CD9958E}" dt="2023-06-06T10:25:49.164" v="2"/>
            <ac:picMkLst>
              <pc:docMk/>
              <pc:sldMasterMk cId="0" sldId="2147483648"/>
              <pc:sldLayoutMk cId="0" sldId="2147483652"/>
              <ac:picMk id="12" creationId="{209E121D-04DE-4546-9315-850F751DAA6B}"/>
            </ac:picMkLst>
          </pc:picChg>
          <pc:picChg chg="mod">
            <ac:chgData name="GOMEZ, Paula" userId="c93cf399-3ed7-4230-9282-8831e3fe5ae7" providerId="ADAL" clId="{72E536D3-638E-42E7-AB51-174B2CD9958E}" dt="2023-06-06T10:25:49.164" v="2"/>
            <ac:picMkLst>
              <pc:docMk/>
              <pc:sldMasterMk cId="0" sldId="2147483648"/>
              <pc:sldLayoutMk cId="0" sldId="2147483652"/>
              <ac:picMk id="13" creationId="{3843DC37-FCC9-4B82-92C0-73A161FB0474}"/>
            </ac:picMkLst>
          </pc:picChg>
          <pc:picChg chg="mod">
            <ac:chgData name="GOMEZ, Paula" userId="c93cf399-3ed7-4230-9282-8831e3fe5ae7" providerId="ADAL" clId="{72E536D3-638E-42E7-AB51-174B2CD9958E}" dt="2023-06-06T10:25:49.164" v="2"/>
            <ac:picMkLst>
              <pc:docMk/>
              <pc:sldMasterMk cId="0" sldId="2147483648"/>
              <pc:sldLayoutMk cId="0" sldId="2147483652"/>
              <ac:picMk id="67" creationId="{00000000-0000-0000-0000-000000000000}"/>
            </ac:picMkLst>
          </pc:picChg>
        </pc:sldLayoutChg>
        <pc:sldLayoutChg chg="modSp">
          <pc:chgData name="GOMEZ, Paula" userId="c93cf399-3ed7-4230-9282-8831e3fe5ae7" providerId="ADAL" clId="{72E536D3-638E-42E7-AB51-174B2CD9958E}" dt="2023-06-06T10:25:49.164" v="2"/>
          <pc:sldLayoutMkLst>
            <pc:docMk/>
            <pc:sldMasterMk cId="0" sldId="2147483648"/>
            <pc:sldLayoutMk cId="0" sldId="2147483653"/>
          </pc:sldLayoutMkLst>
          <pc:spChg chg="mod">
            <ac:chgData name="GOMEZ, Paula" userId="c93cf399-3ed7-4230-9282-8831e3fe5ae7" providerId="ADAL" clId="{72E536D3-638E-42E7-AB51-174B2CD9958E}" dt="2023-06-06T10:25:49.164" v="2"/>
            <ac:spMkLst>
              <pc:docMk/>
              <pc:sldMasterMk cId="0" sldId="2147483648"/>
              <pc:sldLayoutMk cId="0" sldId="2147483653"/>
              <ac:spMk id="2" creationId="{733062F7-53BF-FA6E-738E-EA19771B4637}"/>
            </ac:spMkLst>
          </pc:spChg>
          <pc:spChg chg="mod">
            <ac:chgData name="GOMEZ, Paula" userId="c93cf399-3ed7-4230-9282-8831e3fe5ae7" providerId="ADAL" clId="{72E536D3-638E-42E7-AB51-174B2CD9958E}" dt="2023-06-06T10:25:49.164" v="2"/>
            <ac:spMkLst>
              <pc:docMk/>
              <pc:sldMasterMk cId="0" sldId="2147483648"/>
              <pc:sldLayoutMk cId="0" sldId="2147483653"/>
              <ac:spMk id="3" creationId="{67EAA4B8-6266-71DD-AFC4-BB24458E48F8}"/>
            </ac:spMkLst>
          </pc:spChg>
          <pc:spChg chg="mod">
            <ac:chgData name="GOMEZ, Paula" userId="c93cf399-3ed7-4230-9282-8831e3fe5ae7" providerId="ADAL" clId="{72E536D3-638E-42E7-AB51-174B2CD9958E}" dt="2023-06-06T10:25:49.164" v="2"/>
            <ac:spMkLst>
              <pc:docMk/>
              <pc:sldMasterMk cId="0" sldId="2147483648"/>
              <pc:sldLayoutMk cId="0" sldId="2147483653"/>
              <ac:spMk id="86"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3"/>
              <ac:spMk id="89"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3"/>
              <ac:spMk id="90"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3"/>
              <ac:spMk id="91"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3"/>
              <ac:spMk id="92"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3"/>
              <ac:spMk id="93" creationId="{00000000-0000-0000-0000-000000000000}"/>
            </ac:spMkLst>
          </pc:spChg>
          <pc:picChg chg="mod">
            <ac:chgData name="GOMEZ, Paula" userId="c93cf399-3ed7-4230-9282-8831e3fe5ae7" providerId="ADAL" clId="{72E536D3-638E-42E7-AB51-174B2CD9958E}" dt="2023-06-06T10:25:49.164" v="2"/>
            <ac:picMkLst>
              <pc:docMk/>
              <pc:sldMasterMk cId="0" sldId="2147483648"/>
              <pc:sldLayoutMk cId="0" sldId="2147483653"/>
              <ac:picMk id="13" creationId="{03ACE079-CD76-4FE5-970F-2951A6FF917B}"/>
            </ac:picMkLst>
          </pc:picChg>
          <pc:picChg chg="mod">
            <ac:chgData name="GOMEZ, Paula" userId="c93cf399-3ed7-4230-9282-8831e3fe5ae7" providerId="ADAL" clId="{72E536D3-638E-42E7-AB51-174B2CD9958E}" dt="2023-06-06T10:25:49.164" v="2"/>
            <ac:picMkLst>
              <pc:docMk/>
              <pc:sldMasterMk cId="0" sldId="2147483648"/>
              <pc:sldLayoutMk cId="0" sldId="2147483653"/>
              <ac:picMk id="14" creationId="{C5C682CB-AA77-482D-9711-614CB1C7DEE7}"/>
            </ac:picMkLst>
          </pc:picChg>
          <pc:picChg chg="mod">
            <ac:chgData name="GOMEZ, Paula" userId="c93cf399-3ed7-4230-9282-8831e3fe5ae7" providerId="ADAL" clId="{72E536D3-638E-42E7-AB51-174B2CD9958E}" dt="2023-06-06T10:25:49.164" v="2"/>
            <ac:picMkLst>
              <pc:docMk/>
              <pc:sldMasterMk cId="0" sldId="2147483648"/>
              <pc:sldLayoutMk cId="0" sldId="2147483653"/>
              <ac:picMk id="83" creationId="{00000000-0000-0000-0000-000000000000}"/>
            </ac:picMkLst>
          </pc:picChg>
        </pc:sldLayoutChg>
        <pc:sldLayoutChg chg="modSp">
          <pc:chgData name="GOMEZ, Paula" userId="c93cf399-3ed7-4230-9282-8831e3fe5ae7" providerId="ADAL" clId="{72E536D3-638E-42E7-AB51-174B2CD9958E}" dt="2023-06-06T10:25:49.164" v="2"/>
          <pc:sldLayoutMkLst>
            <pc:docMk/>
            <pc:sldMasterMk cId="0" sldId="2147483648"/>
            <pc:sldLayoutMk cId="0" sldId="2147483654"/>
          </pc:sldLayoutMkLst>
          <pc:spChg chg="mod">
            <ac:chgData name="GOMEZ, Paula" userId="c93cf399-3ed7-4230-9282-8831e3fe5ae7" providerId="ADAL" clId="{72E536D3-638E-42E7-AB51-174B2CD9958E}" dt="2023-06-06T10:25:49.164" v="2"/>
            <ac:spMkLst>
              <pc:docMk/>
              <pc:sldMasterMk cId="0" sldId="2147483648"/>
              <pc:sldLayoutMk cId="0" sldId="2147483654"/>
              <ac:spMk id="2" creationId="{D896D384-3F07-72F7-9F7A-756418C0120F}"/>
            </ac:spMkLst>
          </pc:spChg>
          <pc:spChg chg="mod">
            <ac:chgData name="GOMEZ, Paula" userId="c93cf399-3ed7-4230-9282-8831e3fe5ae7" providerId="ADAL" clId="{72E536D3-638E-42E7-AB51-174B2CD9958E}" dt="2023-06-06T10:25:49.164" v="2"/>
            <ac:spMkLst>
              <pc:docMk/>
              <pc:sldMasterMk cId="0" sldId="2147483648"/>
              <pc:sldLayoutMk cId="0" sldId="2147483654"/>
              <ac:spMk id="3" creationId="{0893E9C2-D918-B5AD-044D-A7621EABC099}"/>
            </ac:spMkLst>
          </pc:spChg>
          <pc:spChg chg="mod">
            <ac:chgData name="GOMEZ, Paula" userId="c93cf399-3ed7-4230-9282-8831e3fe5ae7" providerId="ADAL" clId="{72E536D3-638E-42E7-AB51-174B2CD9958E}" dt="2023-06-06T10:25:49.164" v="2"/>
            <ac:spMkLst>
              <pc:docMk/>
              <pc:sldMasterMk cId="0" sldId="2147483648"/>
              <pc:sldLayoutMk cId="0" sldId="2147483654"/>
              <ac:spMk id="4" creationId="{6B97A6E4-EC29-045C-FE49-242CB02C47E1}"/>
            </ac:spMkLst>
          </pc:spChg>
          <pc:spChg chg="mod">
            <ac:chgData name="GOMEZ, Paula" userId="c93cf399-3ed7-4230-9282-8831e3fe5ae7" providerId="ADAL" clId="{72E536D3-638E-42E7-AB51-174B2CD9958E}" dt="2023-06-06T10:25:49.164" v="2"/>
            <ac:spMkLst>
              <pc:docMk/>
              <pc:sldMasterMk cId="0" sldId="2147483648"/>
              <pc:sldLayoutMk cId="0" sldId="2147483654"/>
              <ac:spMk id="5" creationId="{92E42735-DFDF-26FB-5440-5E7D455BF322}"/>
            </ac:spMkLst>
          </pc:spChg>
          <pc:spChg chg="mod">
            <ac:chgData name="GOMEZ, Paula" userId="c93cf399-3ed7-4230-9282-8831e3fe5ae7" providerId="ADAL" clId="{72E536D3-638E-42E7-AB51-174B2CD9958E}" dt="2023-06-06T10:25:49.164" v="2"/>
            <ac:spMkLst>
              <pc:docMk/>
              <pc:sldMasterMk cId="0" sldId="2147483648"/>
              <pc:sldLayoutMk cId="0" sldId="2147483654"/>
              <ac:spMk id="103"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4"/>
              <ac:spMk id="106"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4"/>
              <ac:spMk id="109"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4"/>
              <ac:spMk id="110" creationId="{00000000-0000-0000-0000-000000000000}"/>
            </ac:spMkLst>
          </pc:spChg>
          <pc:picChg chg="mod">
            <ac:chgData name="GOMEZ, Paula" userId="c93cf399-3ed7-4230-9282-8831e3fe5ae7" providerId="ADAL" clId="{72E536D3-638E-42E7-AB51-174B2CD9958E}" dt="2023-06-06T10:25:49.164" v="2"/>
            <ac:picMkLst>
              <pc:docMk/>
              <pc:sldMasterMk cId="0" sldId="2147483648"/>
              <pc:sldLayoutMk cId="0" sldId="2147483654"/>
              <ac:picMk id="13" creationId="{04BEF2D3-C90E-4F0E-8E42-73E52CB41033}"/>
            </ac:picMkLst>
          </pc:picChg>
          <pc:picChg chg="mod">
            <ac:chgData name="GOMEZ, Paula" userId="c93cf399-3ed7-4230-9282-8831e3fe5ae7" providerId="ADAL" clId="{72E536D3-638E-42E7-AB51-174B2CD9958E}" dt="2023-06-06T10:25:49.164" v="2"/>
            <ac:picMkLst>
              <pc:docMk/>
              <pc:sldMasterMk cId="0" sldId="2147483648"/>
              <pc:sldLayoutMk cId="0" sldId="2147483654"/>
              <ac:picMk id="14" creationId="{D47C1A2E-4E21-4AC4-AB7F-27CCEC94B913}"/>
            </ac:picMkLst>
          </pc:picChg>
          <pc:picChg chg="mod">
            <ac:chgData name="GOMEZ, Paula" userId="c93cf399-3ed7-4230-9282-8831e3fe5ae7" providerId="ADAL" clId="{72E536D3-638E-42E7-AB51-174B2CD9958E}" dt="2023-06-06T10:25:49.164" v="2"/>
            <ac:picMkLst>
              <pc:docMk/>
              <pc:sldMasterMk cId="0" sldId="2147483648"/>
              <pc:sldLayoutMk cId="0" sldId="2147483654"/>
              <ac:picMk id="100" creationId="{00000000-0000-0000-0000-000000000000}"/>
            </ac:picMkLst>
          </pc:picChg>
        </pc:sldLayoutChg>
        <pc:sldLayoutChg chg="modSp">
          <pc:chgData name="GOMEZ, Paula" userId="c93cf399-3ed7-4230-9282-8831e3fe5ae7" providerId="ADAL" clId="{72E536D3-638E-42E7-AB51-174B2CD9958E}" dt="2023-06-06T10:25:49.164" v="2"/>
          <pc:sldLayoutMkLst>
            <pc:docMk/>
            <pc:sldMasterMk cId="0" sldId="2147483648"/>
            <pc:sldLayoutMk cId="0" sldId="2147483655"/>
          </pc:sldLayoutMkLst>
          <pc:spChg chg="mod">
            <ac:chgData name="GOMEZ, Paula" userId="c93cf399-3ed7-4230-9282-8831e3fe5ae7" providerId="ADAL" clId="{72E536D3-638E-42E7-AB51-174B2CD9958E}" dt="2023-06-06T10:25:49.164" v="2"/>
            <ac:spMkLst>
              <pc:docMk/>
              <pc:sldMasterMk cId="0" sldId="2147483648"/>
              <pc:sldLayoutMk cId="0" sldId="2147483655"/>
              <ac:spMk id="2" creationId="{F0808D8E-894F-23D0-3C06-15518B9774F0}"/>
            </ac:spMkLst>
          </pc:spChg>
          <pc:spChg chg="mod">
            <ac:chgData name="GOMEZ, Paula" userId="c93cf399-3ed7-4230-9282-8831e3fe5ae7" providerId="ADAL" clId="{72E536D3-638E-42E7-AB51-174B2CD9958E}" dt="2023-06-06T10:25:49.164" v="2"/>
            <ac:spMkLst>
              <pc:docMk/>
              <pc:sldMasterMk cId="0" sldId="2147483648"/>
              <pc:sldLayoutMk cId="0" sldId="2147483655"/>
              <ac:spMk id="3" creationId="{3EAF1191-E45C-55B7-6393-75F10AF8E7E4}"/>
            </ac:spMkLst>
          </pc:spChg>
          <pc:spChg chg="mod">
            <ac:chgData name="GOMEZ, Paula" userId="c93cf399-3ed7-4230-9282-8831e3fe5ae7" providerId="ADAL" clId="{72E536D3-638E-42E7-AB51-174B2CD9958E}" dt="2023-06-06T10:25:49.164" v="2"/>
            <ac:spMkLst>
              <pc:docMk/>
              <pc:sldMasterMk cId="0" sldId="2147483648"/>
              <pc:sldLayoutMk cId="0" sldId="2147483655"/>
              <ac:spMk id="4" creationId="{9B974531-4A9E-C81A-C0C5-BC37063DBB0D}"/>
            </ac:spMkLst>
          </pc:spChg>
          <pc:spChg chg="mod">
            <ac:chgData name="GOMEZ, Paula" userId="c93cf399-3ed7-4230-9282-8831e3fe5ae7" providerId="ADAL" clId="{72E536D3-638E-42E7-AB51-174B2CD9958E}" dt="2023-06-06T10:25:49.164" v="2"/>
            <ac:spMkLst>
              <pc:docMk/>
              <pc:sldMasterMk cId="0" sldId="2147483648"/>
              <pc:sldLayoutMk cId="0" sldId="2147483655"/>
              <ac:spMk id="5" creationId="{BAD24834-C927-BA38-72B6-98F11E9EEA68}"/>
            </ac:spMkLst>
          </pc:spChg>
          <pc:spChg chg="mod">
            <ac:chgData name="GOMEZ, Paula" userId="c93cf399-3ed7-4230-9282-8831e3fe5ae7" providerId="ADAL" clId="{72E536D3-638E-42E7-AB51-174B2CD9958E}" dt="2023-06-06T10:25:49.164" v="2"/>
            <ac:spMkLst>
              <pc:docMk/>
              <pc:sldMasterMk cId="0" sldId="2147483648"/>
              <pc:sldLayoutMk cId="0" sldId="2147483655"/>
              <ac:spMk id="120"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5"/>
              <ac:spMk id="123"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5"/>
              <ac:spMk id="126"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5"/>
              <ac:spMk id="127" creationId="{00000000-0000-0000-0000-000000000000}"/>
            </ac:spMkLst>
          </pc:spChg>
          <pc:picChg chg="mod">
            <ac:chgData name="GOMEZ, Paula" userId="c93cf399-3ed7-4230-9282-8831e3fe5ae7" providerId="ADAL" clId="{72E536D3-638E-42E7-AB51-174B2CD9958E}" dt="2023-06-06T10:25:49.164" v="2"/>
            <ac:picMkLst>
              <pc:docMk/>
              <pc:sldMasterMk cId="0" sldId="2147483648"/>
              <pc:sldLayoutMk cId="0" sldId="2147483655"/>
              <ac:picMk id="13" creationId="{7FCB45EA-CB1B-48D3-BD0C-5D176BE4A587}"/>
            </ac:picMkLst>
          </pc:picChg>
          <pc:picChg chg="mod">
            <ac:chgData name="GOMEZ, Paula" userId="c93cf399-3ed7-4230-9282-8831e3fe5ae7" providerId="ADAL" clId="{72E536D3-638E-42E7-AB51-174B2CD9958E}" dt="2023-06-06T10:25:49.164" v="2"/>
            <ac:picMkLst>
              <pc:docMk/>
              <pc:sldMasterMk cId="0" sldId="2147483648"/>
              <pc:sldLayoutMk cId="0" sldId="2147483655"/>
              <ac:picMk id="14" creationId="{E3B635ED-8361-463D-BDFB-AA1D46846287}"/>
            </ac:picMkLst>
          </pc:picChg>
          <pc:picChg chg="mod">
            <ac:chgData name="GOMEZ, Paula" userId="c93cf399-3ed7-4230-9282-8831e3fe5ae7" providerId="ADAL" clId="{72E536D3-638E-42E7-AB51-174B2CD9958E}" dt="2023-06-06T10:25:49.164" v="2"/>
            <ac:picMkLst>
              <pc:docMk/>
              <pc:sldMasterMk cId="0" sldId="2147483648"/>
              <pc:sldLayoutMk cId="0" sldId="2147483655"/>
              <ac:picMk id="117" creationId="{00000000-0000-0000-0000-000000000000}"/>
            </ac:picMkLst>
          </pc:picChg>
        </pc:sldLayoutChg>
        <pc:sldLayoutChg chg="modSp">
          <pc:chgData name="GOMEZ, Paula" userId="c93cf399-3ed7-4230-9282-8831e3fe5ae7" providerId="ADAL" clId="{72E536D3-638E-42E7-AB51-174B2CD9958E}" dt="2023-06-06T10:25:49.164" v="2"/>
          <pc:sldLayoutMkLst>
            <pc:docMk/>
            <pc:sldMasterMk cId="0" sldId="2147483648"/>
            <pc:sldLayoutMk cId="0" sldId="2147483656"/>
          </pc:sldLayoutMkLst>
          <pc:spChg chg="mod">
            <ac:chgData name="GOMEZ, Paula" userId="c93cf399-3ed7-4230-9282-8831e3fe5ae7" providerId="ADAL" clId="{72E536D3-638E-42E7-AB51-174B2CD9958E}" dt="2023-06-06T10:25:49.164" v="2"/>
            <ac:spMkLst>
              <pc:docMk/>
              <pc:sldMasterMk cId="0" sldId="2147483648"/>
              <pc:sldLayoutMk cId="0" sldId="2147483656"/>
              <ac:spMk id="2" creationId="{6074D014-9FEB-70D3-4EBB-92FA838AB5EE}"/>
            </ac:spMkLst>
          </pc:spChg>
          <pc:spChg chg="mod">
            <ac:chgData name="GOMEZ, Paula" userId="c93cf399-3ed7-4230-9282-8831e3fe5ae7" providerId="ADAL" clId="{72E536D3-638E-42E7-AB51-174B2CD9958E}" dt="2023-06-06T10:25:49.164" v="2"/>
            <ac:spMkLst>
              <pc:docMk/>
              <pc:sldMasterMk cId="0" sldId="2147483648"/>
              <pc:sldLayoutMk cId="0" sldId="2147483656"/>
              <ac:spMk id="3" creationId="{170FA9B5-F710-EF19-67E4-00461261835D}"/>
            </ac:spMkLst>
          </pc:spChg>
          <pc:spChg chg="mod">
            <ac:chgData name="GOMEZ, Paula" userId="c93cf399-3ed7-4230-9282-8831e3fe5ae7" providerId="ADAL" clId="{72E536D3-638E-42E7-AB51-174B2CD9958E}" dt="2023-06-06T10:25:49.164" v="2"/>
            <ac:spMkLst>
              <pc:docMk/>
              <pc:sldMasterMk cId="0" sldId="2147483648"/>
              <pc:sldLayoutMk cId="0" sldId="2147483656"/>
              <ac:spMk id="4" creationId="{CFF57F9C-3672-B83C-F515-94507432098A}"/>
            </ac:spMkLst>
          </pc:spChg>
          <pc:spChg chg="mod">
            <ac:chgData name="GOMEZ, Paula" userId="c93cf399-3ed7-4230-9282-8831e3fe5ae7" providerId="ADAL" clId="{72E536D3-638E-42E7-AB51-174B2CD9958E}" dt="2023-06-06T10:25:49.164" v="2"/>
            <ac:spMkLst>
              <pc:docMk/>
              <pc:sldMasterMk cId="0" sldId="2147483648"/>
              <pc:sldLayoutMk cId="0" sldId="2147483656"/>
              <ac:spMk id="5" creationId="{AF52BAF3-A685-CCF5-257A-4D27DAB83881}"/>
            </ac:spMkLst>
          </pc:spChg>
          <pc:spChg chg="mod">
            <ac:chgData name="GOMEZ, Paula" userId="c93cf399-3ed7-4230-9282-8831e3fe5ae7" providerId="ADAL" clId="{72E536D3-638E-42E7-AB51-174B2CD9958E}" dt="2023-06-06T10:25:49.164" v="2"/>
            <ac:spMkLst>
              <pc:docMk/>
              <pc:sldMasterMk cId="0" sldId="2147483648"/>
              <pc:sldLayoutMk cId="0" sldId="2147483656"/>
              <ac:spMk id="137"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6"/>
              <ac:spMk id="140"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6"/>
              <ac:spMk id="143"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6"/>
              <ac:spMk id="144" creationId="{00000000-0000-0000-0000-000000000000}"/>
            </ac:spMkLst>
          </pc:spChg>
          <pc:picChg chg="mod">
            <ac:chgData name="GOMEZ, Paula" userId="c93cf399-3ed7-4230-9282-8831e3fe5ae7" providerId="ADAL" clId="{72E536D3-638E-42E7-AB51-174B2CD9958E}" dt="2023-06-06T10:25:49.164" v="2"/>
            <ac:picMkLst>
              <pc:docMk/>
              <pc:sldMasterMk cId="0" sldId="2147483648"/>
              <pc:sldLayoutMk cId="0" sldId="2147483656"/>
              <ac:picMk id="13" creationId="{9E1DDEAD-AC0B-435C-9AEB-6D8CB676A72E}"/>
            </ac:picMkLst>
          </pc:picChg>
          <pc:picChg chg="mod">
            <ac:chgData name="GOMEZ, Paula" userId="c93cf399-3ed7-4230-9282-8831e3fe5ae7" providerId="ADAL" clId="{72E536D3-638E-42E7-AB51-174B2CD9958E}" dt="2023-06-06T10:25:49.164" v="2"/>
            <ac:picMkLst>
              <pc:docMk/>
              <pc:sldMasterMk cId="0" sldId="2147483648"/>
              <pc:sldLayoutMk cId="0" sldId="2147483656"/>
              <ac:picMk id="14" creationId="{8F52918C-0A62-416D-A171-1F816990E823}"/>
            </ac:picMkLst>
          </pc:picChg>
          <pc:picChg chg="mod">
            <ac:chgData name="GOMEZ, Paula" userId="c93cf399-3ed7-4230-9282-8831e3fe5ae7" providerId="ADAL" clId="{72E536D3-638E-42E7-AB51-174B2CD9958E}" dt="2023-06-06T10:25:49.164" v="2"/>
            <ac:picMkLst>
              <pc:docMk/>
              <pc:sldMasterMk cId="0" sldId="2147483648"/>
              <pc:sldLayoutMk cId="0" sldId="2147483656"/>
              <ac:picMk id="134" creationId="{00000000-0000-0000-0000-000000000000}"/>
            </ac:picMkLst>
          </pc:picChg>
        </pc:sldLayoutChg>
        <pc:sldLayoutChg chg="modSp">
          <pc:chgData name="GOMEZ, Paula" userId="c93cf399-3ed7-4230-9282-8831e3fe5ae7" providerId="ADAL" clId="{72E536D3-638E-42E7-AB51-174B2CD9958E}" dt="2023-06-06T10:25:49.164" v="2"/>
          <pc:sldLayoutMkLst>
            <pc:docMk/>
            <pc:sldMasterMk cId="0" sldId="2147483648"/>
            <pc:sldLayoutMk cId="0" sldId="2147483657"/>
          </pc:sldLayoutMkLst>
          <pc:spChg chg="mod">
            <ac:chgData name="GOMEZ, Paula" userId="c93cf399-3ed7-4230-9282-8831e3fe5ae7" providerId="ADAL" clId="{72E536D3-638E-42E7-AB51-174B2CD9958E}" dt="2023-06-06T10:25:49.164" v="2"/>
            <ac:spMkLst>
              <pc:docMk/>
              <pc:sldMasterMk cId="0" sldId="2147483648"/>
              <pc:sldLayoutMk cId="0" sldId="2147483657"/>
              <ac:spMk id="2" creationId="{D0259501-DC65-37AC-D899-66F00D5E5042}"/>
            </ac:spMkLst>
          </pc:spChg>
          <pc:spChg chg="mod">
            <ac:chgData name="GOMEZ, Paula" userId="c93cf399-3ed7-4230-9282-8831e3fe5ae7" providerId="ADAL" clId="{72E536D3-638E-42E7-AB51-174B2CD9958E}" dt="2023-06-06T10:25:49.164" v="2"/>
            <ac:spMkLst>
              <pc:docMk/>
              <pc:sldMasterMk cId="0" sldId="2147483648"/>
              <pc:sldLayoutMk cId="0" sldId="2147483657"/>
              <ac:spMk id="3" creationId="{6DAE42EF-1D3F-BCAB-FAE9-A79E190A9912}"/>
            </ac:spMkLst>
          </pc:spChg>
          <pc:spChg chg="mod">
            <ac:chgData name="GOMEZ, Paula" userId="c93cf399-3ed7-4230-9282-8831e3fe5ae7" providerId="ADAL" clId="{72E536D3-638E-42E7-AB51-174B2CD9958E}" dt="2023-06-06T10:25:49.164" v="2"/>
            <ac:spMkLst>
              <pc:docMk/>
              <pc:sldMasterMk cId="0" sldId="2147483648"/>
              <pc:sldLayoutMk cId="0" sldId="2147483657"/>
              <ac:spMk id="4" creationId="{4FFCAB0D-2F39-6BBC-45E3-AEBEB539FC80}"/>
            </ac:spMkLst>
          </pc:spChg>
          <pc:spChg chg="mod">
            <ac:chgData name="GOMEZ, Paula" userId="c93cf399-3ed7-4230-9282-8831e3fe5ae7" providerId="ADAL" clId="{72E536D3-638E-42E7-AB51-174B2CD9958E}" dt="2023-06-06T10:25:49.164" v="2"/>
            <ac:spMkLst>
              <pc:docMk/>
              <pc:sldMasterMk cId="0" sldId="2147483648"/>
              <pc:sldLayoutMk cId="0" sldId="2147483657"/>
              <ac:spMk id="5" creationId="{8E2CA9C0-EF3E-B59D-6A7F-2F800DF6C142}"/>
            </ac:spMkLst>
          </pc:spChg>
          <pc:spChg chg="mod">
            <ac:chgData name="GOMEZ, Paula" userId="c93cf399-3ed7-4230-9282-8831e3fe5ae7" providerId="ADAL" clId="{72E536D3-638E-42E7-AB51-174B2CD9958E}" dt="2023-06-06T10:25:49.164" v="2"/>
            <ac:spMkLst>
              <pc:docMk/>
              <pc:sldMasterMk cId="0" sldId="2147483648"/>
              <pc:sldLayoutMk cId="0" sldId="2147483657"/>
              <ac:spMk id="154"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7"/>
              <ac:spMk id="157"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7"/>
              <ac:spMk id="160"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7"/>
              <ac:spMk id="161" creationId="{00000000-0000-0000-0000-000000000000}"/>
            </ac:spMkLst>
          </pc:spChg>
          <pc:picChg chg="mod">
            <ac:chgData name="GOMEZ, Paula" userId="c93cf399-3ed7-4230-9282-8831e3fe5ae7" providerId="ADAL" clId="{72E536D3-638E-42E7-AB51-174B2CD9958E}" dt="2023-06-06T10:25:49.164" v="2"/>
            <ac:picMkLst>
              <pc:docMk/>
              <pc:sldMasterMk cId="0" sldId="2147483648"/>
              <pc:sldLayoutMk cId="0" sldId="2147483657"/>
              <ac:picMk id="13" creationId="{580B029F-6C40-4141-8976-A034B962F3CD}"/>
            </ac:picMkLst>
          </pc:picChg>
          <pc:picChg chg="mod">
            <ac:chgData name="GOMEZ, Paula" userId="c93cf399-3ed7-4230-9282-8831e3fe5ae7" providerId="ADAL" clId="{72E536D3-638E-42E7-AB51-174B2CD9958E}" dt="2023-06-06T10:25:49.164" v="2"/>
            <ac:picMkLst>
              <pc:docMk/>
              <pc:sldMasterMk cId="0" sldId="2147483648"/>
              <pc:sldLayoutMk cId="0" sldId="2147483657"/>
              <ac:picMk id="14" creationId="{8F670BDC-504C-4C18-9F88-12CB7BB8B74A}"/>
            </ac:picMkLst>
          </pc:picChg>
          <pc:picChg chg="mod">
            <ac:chgData name="GOMEZ, Paula" userId="c93cf399-3ed7-4230-9282-8831e3fe5ae7" providerId="ADAL" clId="{72E536D3-638E-42E7-AB51-174B2CD9958E}" dt="2023-06-06T10:25:49.164" v="2"/>
            <ac:picMkLst>
              <pc:docMk/>
              <pc:sldMasterMk cId="0" sldId="2147483648"/>
              <pc:sldLayoutMk cId="0" sldId="2147483657"/>
              <ac:picMk id="151" creationId="{00000000-0000-0000-0000-000000000000}"/>
            </ac:picMkLst>
          </pc:picChg>
        </pc:sldLayoutChg>
        <pc:sldLayoutChg chg="modSp">
          <pc:chgData name="GOMEZ, Paula" userId="c93cf399-3ed7-4230-9282-8831e3fe5ae7" providerId="ADAL" clId="{72E536D3-638E-42E7-AB51-174B2CD9958E}" dt="2023-06-06T10:25:49.164" v="2"/>
          <pc:sldLayoutMkLst>
            <pc:docMk/>
            <pc:sldMasterMk cId="0" sldId="2147483648"/>
            <pc:sldLayoutMk cId="0" sldId="2147483659"/>
          </pc:sldLayoutMkLst>
          <pc:spChg chg="mod">
            <ac:chgData name="GOMEZ, Paula" userId="c93cf399-3ed7-4230-9282-8831e3fe5ae7" providerId="ADAL" clId="{72E536D3-638E-42E7-AB51-174B2CD9958E}" dt="2023-06-06T10:25:49.164" v="2"/>
            <ac:spMkLst>
              <pc:docMk/>
              <pc:sldMasterMk cId="0" sldId="2147483648"/>
              <pc:sldLayoutMk cId="0" sldId="2147483659"/>
              <ac:spMk id="2" creationId="{5955EDFD-7316-5153-041B-4C1093E21DB6}"/>
            </ac:spMkLst>
          </pc:spChg>
          <pc:spChg chg="mod">
            <ac:chgData name="GOMEZ, Paula" userId="c93cf399-3ed7-4230-9282-8831e3fe5ae7" providerId="ADAL" clId="{72E536D3-638E-42E7-AB51-174B2CD9958E}" dt="2023-06-06T10:25:49.164" v="2"/>
            <ac:spMkLst>
              <pc:docMk/>
              <pc:sldMasterMk cId="0" sldId="2147483648"/>
              <pc:sldLayoutMk cId="0" sldId="2147483659"/>
              <ac:spMk id="3" creationId="{BCE318B9-D78A-7166-706C-F69A9A3382ED}"/>
            </ac:spMkLst>
          </pc:spChg>
          <pc:spChg chg="mod">
            <ac:chgData name="GOMEZ, Paula" userId="c93cf399-3ed7-4230-9282-8831e3fe5ae7" providerId="ADAL" clId="{72E536D3-638E-42E7-AB51-174B2CD9958E}" dt="2023-06-06T10:25:49.164" v="2"/>
            <ac:spMkLst>
              <pc:docMk/>
              <pc:sldMasterMk cId="0" sldId="2147483648"/>
              <pc:sldLayoutMk cId="0" sldId="2147483659"/>
              <ac:spMk id="178"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9"/>
              <ac:spMk id="181"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9"/>
              <ac:spMk id="182"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59"/>
              <ac:spMk id="183" creationId="{00000000-0000-0000-0000-000000000000}"/>
            </ac:spMkLst>
          </pc:spChg>
          <pc:picChg chg="mod">
            <ac:chgData name="GOMEZ, Paula" userId="c93cf399-3ed7-4230-9282-8831e3fe5ae7" providerId="ADAL" clId="{72E536D3-638E-42E7-AB51-174B2CD9958E}" dt="2023-06-06T10:25:49.164" v="2"/>
            <ac:picMkLst>
              <pc:docMk/>
              <pc:sldMasterMk cId="0" sldId="2147483648"/>
              <pc:sldLayoutMk cId="0" sldId="2147483659"/>
              <ac:picMk id="4" creationId="{E565B4A4-5F98-4F8D-A429-5D5298B1C65F}"/>
            </ac:picMkLst>
          </pc:picChg>
          <pc:picChg chg="mod">
            <ac:chgData name="GOMEZ, Paula" userId="c93cf399-3ed7-4230-9282-8831e3fe5ae7" providerId="ADAL" clId="{72E536D3-638E-42E7-AB51-174B2CD9958E}" dt="2023-06-06T10:25:49.164" v="2"/>
            <ac:picMkLst>
              <pc:docMk/>
              <pc:sldMasterMk cId="0" sldId="2147483648"/>
              <pc:sldLayoutMk cId="0" sldId="2147483659"/>
              <ac:picMk id="11" creationId="{E103695A-CB56-468E-B04E-C06BAC3A59CB}"/>
            </ac:picMkLst>
          </pc:picChg>
          <pc:picChg chg="mod">
            <ac:chgData name="GOMEZ, Paula" userId="c93cf399-3ed7-4230-9282-8831e3fe5ae7" providerId="ADAL" clId="{72E536D3-638E-42E7-AB51-174B2CD9958E}" dt="2023-06-06T10:25:49.164" v="2"/>
            <ac:picMkLst>
              <pc:docMk/>
              <pc:sldMasterMk cId="0" sldId="2147483648"/>
              <pc:sldLayoutMk cId="0" sldId="2147483659"/>
              <ac:picMk id="175" creationId="{00000000-0000-0000-0000-000000000000}"/>
            </ac:picMkLst>
          </pc:picChg>
        </pc:sldLayoutChg>
        <pc:sldLayoutChg chg="modSp">
          <pc:chgData name="GOMEZ, Paula" userId="c93cf399-3ed7-4230-9282-8831e3fe5ae7" providerId="ADAL" clId="{72E536D3-638E-42E7-AB51-174B2CD9958E}" dt="2023-06-06T10:25:49.164" v="2"/>
          <pc:sldLayoutMkLst>
            <pc:docMk/>
            <pc:sldMasterMk cId="0" sldId="2147483648"/>
            <pc:sldLayoutMk cId="0" sldId="2147483661"/>
          </pc:sldLayoutMkLst>
          <pc:spChg chg="mod">
            <ac:chgData name="GOMEZ, Paula" userId="c93cf399-3ed7-4230-9282-8831e3fe5ae7" providerId="ADAL" clId="{72E536D3-638E-42E7-AB51-174B2CD9958E}" dt="2023-06-06T10:25:49.164" v="2"/>
            <ac:spMkLst>
              <pc:docMk/>
              <pc:sldMasterMk cId="0" sldId="2147483648"/>
              <pc:sldLayoutMk cId="0" sldId="2147483661"/>
              <ac:spMk id="2" creationId="{5AD25884-A3C6-146A-C569-ECA180ABC106}"/>
            </ac:spMkLst>
          </pc:spChg>
          <pc:spChg chg="mod">
            <ac:chgData name="GOMEZ, Paula" userId="c93cf399-3ed7-4230-9282-8831e3fe5ae7" providerId="ADAL" clId="{72E536D3-638E-42E7-AB51-174B2CD9958E}" dt="2023-06-06T10:25:49.164" v="2"/>
            <ac:spMkLst>
              <pc:docMk/>
              <pc:sldMasterMk cId="0" sldId="2147483648"/>
              <pc:sldLayoutMk cId="0" sldId="2147483661"/>
              <ac:spMk id="3" creationId="{3ED8E43E-6E94-F8E4-4E23-35D7B58D88C0}"/>
            </ac:spMkLst>
          </pc:spChg>
          <pc:spChg chg="mod">
            <ac:chgData name="GOMEZ, Paula" userId="c93cf399-3ed7-4230-9282-8831e3fe5ae7" providerId="ADAL" clId="{72E536D3-638E-42E7-AB51-174B2CD9958E}" dt="2023-06-06T10:25:49.164" v="2"/>
            <ac:spMkLst>
              <pc:docMk/>
              <pc:sldMasterMk cId="0" sldId="2147483648"/>
              <pc:sldLayoutMk cId="0" sldId="2147483661"/>
              <ac:spMk id="205"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61"/>
              <ac:spMk id="208"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61"/>
              <ac:spMk id="209"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61"/>
              <ac:spMk id="211"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61"/>
              <ac:spMk id="213" creationId="{00000000-0000-0000-0000-000000000000}"/>
            </ac:spMkLst>
          </pc:spChg>
          <pc:picChg chg="mod">
            <ac:chgData name="GOMEZ, Paula" userId="c93cf399-3ed7-4230-9282-8831e3fe5ae7" providerId="ADAL" clId="{72E536D3-638E-42E7-AB51-174B2CD9958E}" dt="2023-06-06T10:25:49.164" v="2"/>
            <ac:picMkLst>
              <pc:docMk/>
              <pc:sldMasterMk cId="0" sldId="2147483648"/>
              <pc:sldLayoutMk cId="0" sldId="2147483661"/>
              <ac:picMk id="13" creationId="{7B948E45-BD3E-46FA-8796-C2C1AA9289C4}"/>
            </ac:picMkLst>
          </pc:picChg>
          <pc:picChg chg="mod">
            <ac:chgData name="GOMEZ, Paula" userId="c93cf399-3ed7-4230-9282-8831e3fe5ae7" providerId="ADAL" clId="{72E536D3-638E-42E7-AB51-174B2CD9958E}" dt="2023-06-06T10:25:49.164" v="2"/>
            <ac:picMkLst>
              <pc:docMk/>
              <pc:sldMasterMk cId="0" sldId="2147483648"/>
              <pc:sldLayoutMk cId="0" sldId="2147483661"/>
              <ac:picMk id="14" creationId="{369C3CCB-D437-469E-8CD6-D0A56E215556}"/>
            </ac:picMkLst>
          </pc:picChg>
          <pc:picChg chg="mod">
            <ac:chgData name="GOMEZ, Paula" userId="c93cf399-3ed7-4230-9282-8831e3fe5ae7" providerId="ADAL" clId="{72E536D3-638E-42E7-AB51-174B2CD9958E}" dt="2023-06-06T10:25:49.164" v="2"/>
            <ac:picMkLst>
              <pc:docMk/>
              <pc:sldMasterMk cId="0" sldId="2147483648"/>
              <pc:sldLayoutMk cId="0" sldId="2147483661"/>
              <ac:picMk id="203" creationId="{00000000-0000-0000-0000-000000000000}"/>
            </ac:picMkLst>
          </pc:picChg>
          <pc:picChg chg="mod">
            <ac:chgData name="GOMEZ, Paula" userId="c93cf399-3ed7-4230-9282-8831e3fe5ae7" providerId="ADAL" clId="{72E536D3-638E-42E7-AB51-174B2CD9958E}" dt="2023-06-06T10:25:49.164" v="2"/>
            <ac:picMkLst>
              <pc:docMk/>
              <pc:sldMasterMk cId="0" sldId="2147483648"/>
              <pc:sldLayoutMk cId="0" sldId="2147483661"/>
              <ac:picMk id="210" creationId="{00000000-0000-0000-0000-000000000000}"/>
            </ac:picMkLst>
          </pc:picChg>
        </pc:sldLayoutChg>
        <pc:sldLayoutChg chg="modSp">
          <pc:chgData name="GOMEZ, Paula" userId="c93cf399-3ed7-4230-9282-8831e3fe5ae7" providerId="ADAL" clId="{72E536D3-638E-42E7-AB51-174B2CD9958E}" dt="2023-06-06T10:25:49.164" v="2"/>
          <pc:sldLayoutMkLst>
            <pc:docMk/>
            <pc:sldMasterMk cId="0" sldId="2147483648"/>
            <pc:sldLayoutMk cId="0" sldId="2147483663"/>
          </pc:sldLayoutMkLst>
          <pc:spChg chg="mod">
            <ac:chgData name="GOMEZ, Paula" userId="c93cf399-3ed7-4230-9282-8831e3fe5ae7" providerId="ADAL" clId="{72E536D3-638E-42E7-AB51-174B2CD9958E}" dt="2023-06-06T10:25:49.164" v="2"/>
            <ac:spMkLst>
              <pc:docMk/>
              <pc:sldMasterMk cId="0" sldId="2147483648"/>
              <pc:sldLayoutMk cId="0" sldId="2147483663"/>
              <ac:spMk id="2" creationId="{8A62D877-AD33-5304-4D61-D414499353A1}"/>
            </ac:spMkLst>
          </pc:spChg>
          <pc:spChg chg="mod">
            <ac:chgData name="GOMEZ, Paula" userId="c93cf399-3ed7-4230-9282-8831e3fe5ae7" providerId="ADAL" clId="{72E536D3-638E-42E7-AB51-174B2CD9958E}" dt="2023-06-06T10:25:49.164" v="2"/>
            <ac:spMkLst>
              <pc:docMk/>
              <pc:sldMasterMk cId="0" sldId="2147483648"/>
              <pc:sldLayoutMk cId="0" sldId="2147483663"/>
              <ac:spMk id="3" creationId="{AF877050-FC16-76B0-6203-E423F39290F1}"/>
            </ac:spMkLst>
          </pc:spChg>
          <pc:spChg chg="mod">
            <ac:chgData name="GOMEZ, Paula" userId="c93cf399-3ed7-4230-9282-8831e3fe5ae7" providerId="ADAL" clId="{72E536D3-638E-42E7-AB51-174B2CD9958E}" dt="2023-06-06T10:25:49.164" v="2"/>
            <ac:spMkLst>
              <pc:docMk/>
              <pc:sldMasterMk cId="0" sldId="2147483648"/>
              <pc:sldLayoutMk cId="0" sldId="2147483663"/>
              <ac:spMk id="238"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63"/>
              <ac:spMk id="241"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63"/>
              <ac:spMk id="242"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63"/>
              <ac:spMk id="243" creationId="{00000000-0000-0000-0000-000000000000}"/>
            </ac:spMkLst>
          </pc:spChg>
          <pc:picChg chg="mod">
            <ac:chgData name="GOMEZ, Paula" userId="c93cf399-3ed7-4230-9282-8831e3fe5ae7" providerId="ADAL" clId="{72E536D3-638E-42E7-AB51-174B2CD9958E}" dt="2023-06-06T10:25:49.164" v="2"/>
            <ac:picMkLst>
              <pc:docMk/>
              <pc:sldMasterMk cId="0" sldId="2147483648"/>
              <pc:sldLayoutMk cId="0" sldId="2147483663"/>
              <ac:picMk id="11" creationId="{595C1A87-F0DD-495D-84A6-C7D1DC9F21A3}"/>
            </ac:picMkLst>
          </pc:picChg>
          <pc:picChg chg="mod">
            <ac:chgData name="GOMEZ, Paula" userId="c93cf399-3ed7-4230-9282-8831e3fe5ae7" providerId="ADAL" clId="{72E536D3-638E-42E7-AB51-174B2CD9958E}" dt="2023-06-06T10:25:49.164" v="2"/>
            <ac:picMkLst>
              <pc:docMk/>
              <pc:sldMasterMk cId="0" sldId="2147483648"/>
              <pc:sldLayoutMk cId="0" sldId="2147483663"/>
              <ac:picMk id="12" creationId="{B9779F1C-10F7-4FE7-9BD4-14BEA26A5698}"/>
            </ac:picMkLst>
          </pc:picChg>
          <pc:picChg chg="mod">
            <ac:chgData name="GOMEZ, Paula" userId="c93cf399-3ed7-4230-9282-8831e3fe5ae7" providerId="ADAL" clId="{72E536D3-638E-42E7-AB51-174B2CD9958E}" dt="2023-06-06T10:25:49.164" v="2"/>
            <ac:picMkLst>
              <pc:docMk/>
              <pc:sldMasterMk cId="0" sldId="2147483648"/>
              <pc:sldLayoutMk cId="0" sldId="2147483663"/>
              <ac:picMk id="235" creationId="{00000000-0000-0000-0000-000000000000}"/>
            </ac:picMkLst>
          </pc:picChg>
        </pc:sldLayoutChg>
        <pc:sldLayoutChg chg="modSp">
          <pc:chgData name="GOMEZ, Paula" userId="c93cf399-3ed7-4230-9282-8831e3fe5ae7" providerId="ADAL" clId="{72E536D3-638E-42E7-AB51-174B2CD9958E}" dt="2023-06-06T10:25:49.164" v="2"/>
          <pc:sldLayoutMkLst>
            <pc:docMk/>
            <pc:sldMasterMk cId="0" sldId="2147483648"/>
            <pc:sldLayoutMk cId="0" sldId="2147483664"/>
          </pc:sldLayoutMkLst>
          <pc:spChg chg="mod">
            <ac:chgData name="GOMEZ, Paula" userId="c93cf399-3ed7-4230-9282-8831e3fe5ae7" providerId="ADAL" clId="{72E536D3-638E-42E7-AB51-174B2CD9958E}" dt="2023-06-06T10:25:49.164" v="2"/>
            <ac:spMkLst>
              <pc:docMk/>
              <pc:sldMasterMk cId="0" sldId="2147483648"/>
              <pc:sldLayoutMk cId="0" sldId="2147483664"/>
              <ac:spMk id="2" creationId="{5FE8A504-B598-1C23-611B-F3B436588DB1}"/>
            </ac:spMkLst>
          </pc:spChg>
          <pc:spChg chg="mod">
            <ac:chgData name="GOMEZ, Paula" userId="c93cf399-3ed7-4230-9282-8831e3fe5ae7" providerId="ADAL" clId="{72E536D3-638E-42E7-AB51-174B2CD9958E}" dt="2023-06-06T10:25:49.164" v="2"/>
            <ac:spMkLst>
              <pc:docMk/>
              <pc:sldMasterMk cId="0" sldId="2147483648"/>
              <pc:sldLayoutMk cId="0" sldId="2147483664"/>
              <ac:spMk id="3" creationId="{9464F7AF-A0A4-2CA1-A32A-FD3F4682FE9D}"/>
            </ac:spMkLst>
          </pc:spChg>
          <pc:spChg chg="mod">
            <ac:chgData name="GOMEZ, Paula" userId="c93cf399-3ed7-4230-9282-8831e3fe5ae7" providerId="ADAL" clId="{72E536D3-638E-42E7-AB51-174B2CD9958E}" dt="2023-06-06T10:25:49.164" v="2"/>
            <ac:spMkLst>
              <pc:docMk/>
              <pc:sldMasterMk cId="0" sldId="2147483648"/>
              <pc:sldLayoutMk cId="0" sldId="2147483664"/>
              <ac:spMk id="250"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64"/>
              <ac:spMk id="253"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64"/>
              <ac:spMk id="256"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64"/>
              <ac:spMk id="257" creationId="{00000000-0000-0000-0000-000000000000}"/>
            </ac:spMkLst>
          </pc:spChg>
          <pc:picChg chg="mod">
            <ac:chgData name="GOMEZ, Paula" userId="c93cf399-3ed7-4230-9282-8831e3fe5ae7" providerId="ADAL" clId="{72E536D3-638E-42E7-AB51-174B2CD9958E}" dt="2023-06-06T10:25:49.164" v="2"/>
            <ac:picMkLst>
              <pc:docMk/>
              <pc:sldMasterMk cId="0" sldId="2147483648"/>
              <pc:sldLayoutMk cId="0" sldId="2147483664"/>
              <ac:picMk id="11" creationId="{C8DAEF8F-F60E-480D-8A4F-2820371A91EF}"/>
            </ac:picMkLst>
          </pc:picChg>
          <pc:picChg chg="mod">
            <ac:chgData name="GOMEZ, Paula" userId="c93cf399-3ed7-4230-9282-8831e3fe5ae7" providerId="ADAL" clId="{72E536D3-638E-42E7-AB51-174B2CD9958E}" dt="2023-06-06T10:25:49.164" v="2"/>
            <ac:picMkLst>
              <pc:docMk/>
              <pc:sldMasterMk cId="0" sldId="2147483648"/>
              <pc:sldLayoutMk cId="0" sldId="2147483664"/>
              <ac:picMk id="12" creationId="{6AEB9C0A-035A-4955-A544-3B0BD39677E1}"/>
            </ac:picMkLst>
          </pc:picChg>
          <pc:picChg chg="mod">
            <ac:chgData name="GOMEZ, Paula" userId="c93cf399-3ed7-4230-9282-8831e3fe5ae7" providerId="ADAL" clId="{72E536D3-638E-42E7-AB51-174B2CD9958E}" dt="2023-06-06T10:25:49.164" v="2"/>
            <ac:picMkLst>
              <pc:docMk/>
              <pc:sldMasterMk cId="0" sldId="2147483648"/>
              <pc:sldLayoutMk cId="0" sldId="2147483664"/>
              <ac:picMk id="258" creationId="{00000000-0000-0000-0000-000000000000}"/>
            </ac:picMkLst>
          </pc:picChg>
        </pc:sldLayoutChg>
        <pc:sldLayoutChg chg="modSp">
          <pc:chgData name="GOMEZ, Paula" userId="c93cf399-3ed7-4230-9282-8831e3fe5ae7" providerId="ADAL" clId="{72E536D3-638E-42E7-AB51-174B2CD9958E}" dt="2023-06-06T10:25:49.164" v="2"/>
          <pc:sldLayoutMkLst>
            <pc:docMk/>
            <pc:sldMasterMk cId="0" sldId="2147483648"/>
            <pc:sldLayoutMk cId="0" sldId="2147483665"/>
          </pc:sldLayoutMkLst>
          <pc:spChg chg="mod">
            <ac:chgData name="GOMEZ, Paula" userId="c93cf399-3ed7-4230-9282-8831e3fe5ae7" providerId="ADAL" clId="{72E536D3-638E-42E7-AB51-174B2CD9958E}" dt="2023-06-06T10:25:49.164" v="2"/>
            <ac:spMkLst>
              <pc:docMk/>
              <pc:sldMasterMk cId="0" sldId="2147483648"/>
              <pc:sldLayoutMk cId="0" sldId="2147483665"/>
              <ac:spMk id="2" creationId="{149CCFB0-CE2C-AEB8-472D-FD34ACED853F}"/>
            </ac:spMkLst>
          </pc:spChg>
          <pc:spChg chg="mod">
            <ac:chgData name="GOMEZ, Paula" userId="c93cf399-3ed7-4230-9282-8831e3fe5ae7" providerId="ADAL" clId="{72E536D3-638E-42E7-AB51-174B2CD9958E}" dt="2023-06-06T10:25:49.164" v="2"/>
            <ac:spMkLst>
              <pc:docMk/>
              <pc:sldMasterMk cId="0" sldId="2147483648"/>
              <pc:sldLayoutMk cId="0" sldId="2147483665"/>
              <ac:spMk id="3" creationId="{D69A4CAF-5E07-DCDC-4CF7-A343FB90F19C}"/>
            </ac:spMkLst>
          </pc:spChg>
          <pc:spChg chg="mod">
            <ac:chgData name="GOMEZ, Paula" userId="c93cf399-3ed7-4230-9282-8831e3fe5ae7" providerId="ADAL" clId="{72E536D3-638E-42E7-AB51-174B2CD9958E}" dt="2023-06-06T10:25:49.164" v="2"/>
            <ac:spMkLst>
              <pc:docMk/>
              <pc:sldMasterMk cId="0" sldId="2147483648"/>
              <pc:sldLayoutMk cId="0" sldId="2147483665"/>
              <ac:spMk id="268"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65"/>
              <ac:spMk id="271"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65"/>
              <ac:spMk id="272" creationId="{00000000-0000-0000-0000-000000000000}"/>
            </ac:spMkLst>
          </pc:spChg>
          <pc:picChg chg="mod">
            <ac:chgData name="GOMEZ, Paula" userId="c93cf399-3ed7-4230-9282-8831e3fe5ae7" providerId="ADAL" clId="{72E536D3-638E-42E7-AB51-174B2CD9958E}" dt="2023-06-06T10:25:49.164" v="2"/>
            <ac:picMkLst>
              <pc:docMk/>
              <pc:sldMasterMk cId="0" sldId="2147483648"/>
              <pc:sldLayoutMk cId="0" sldId="2147483665"/>
              <ac:picMk id="10" creationId="{47D43CE8-487D-4FF1-B51A-480FBF1198C1}"/>
            </ac:picMkLst>
          </pc:picChg>
          <pc:picChg chg="mod">
            <ac:chgData name="GOMEZ, Paula" userId="c93cf399-3ed7-4230-9282-8831e3fe5ae7" providerId="ADAL" clId="{72E536D3-638E-42E7-AB51-174B2CD9958E}" dt="2023-06-06T10:25:49.164" v="2"/>
            <ac:picMkLst>
              <pc:docMk/>
              <pc:sldMasterMk cId="0" sldId="2147483648"/>
              <pc:sldLayoutMk cId="0" sldId="2147483665"/>
              <ac:picMk id="11" creationId="{D31647BC-F6D6-4470-BE34-3781DDBB9875}"/>
            </ac:picMkLst>
          </pc:picChg>
          <pc:picChg chg="mod">
            <ac:chgData name="GOMEZ, Paula" userId="c93cf399-3ed7-4230-9282-8831e3fe5ae7" providerId="ADAL" clId="{72E536D3-638E-42E7-AB51-174B2CD9958E}" dt="2023-06-06T10:25:49.164" v="2"/>
            <ac:picMkLst>
              <pc:docMk/>
              <pc:sldMasterMk cId="0" sldId="2147483648"/>
              <pc:sldLayoutMk cId="0" sldId="2147483665"/>
              <ac:picMk id="265" creationId="{00000000-0000-0000-0000-000000000000}"/>
            </ac:picMkLst>
          </pc:picChg>
        </pc:sldLayoutChg>
        <pc:sldLayoutChg chg="modSp">
          <pc:chgData name="GOMEZ, Paula" userId="c93cf399-3ed7-4230-9282-8831e3fe5ae7" providerId="ADAL" clId="{72E536D3-638E-42E7-AB51-174B2CD9958E}" dt="2023-06-06T10:25:49.164" v="2"/>
          <pc:sldLayoutMkLst>
            <pc:docMk/>
            <pc:sldMasterMk cId="0" sldId="2147483648"/>
            <pc:sldLayoutMk cId="0" sldId="2147483666"/>
          </pc:sldLayoutMkLst>
          <pc:spChg chg="mod">
            <ac:chgData name="GOMEZ, Paula" userId="c93cf399-3ed7-4230-9282-8831e3fe5ae7" providerId="ADAL" clId="{72E536D3-638E-42E7-AB51-174B2CD9958E}" dt="2023-06-06T10:25:49.164" v="2"/>
            <ac:spMkLst>
              <pc:docMk/>
              <pc:sldMasterMk cId="0" sldId="2147483648"/>
              <pc:sldLayoutMk cId="0" sldId="2147483666"/>
              <ac:spMk id="2" creationId="{989D4D80-1EE4-6EE1-712F-4098D947B17C}"/>
            </ac:spMkLst>
          </pc:spChg>
          <pc:spChg chg="mod">
            <ac:chgData name="GOMEZ, Paula" userId="c93cf399-3ed7-4230-9282-8831e3fe5ae7" providerId="ADAL" clId="{72E536D3-638E-42E7-AB51-174B2CD9958E}" dt="2023-06-06T10:25:49.164" v="2"/>
            <ac:spMkLst>
              <pc:docMk/>
              <pc:sldMasterMk cId="0" sldId="2147483648"/>
              <pc:sldLayoutMk cId="0" sldId="2147483666"/>
              <ac:spMk id="4" creationId="{B0A05F71-F555-60ED-F1D9-7D40A286E0FF}"/>
            </ac:spMkLst>
          </pc:spChg>
          <pc:spChg chg="mod">
            <ac:chgData name="GOMEZ, Paula" userId="c93cf399-3ed7-4230-9282-8831e3fe5ae7" providerId="ADAL" clId="{72E536D3-638E-42E7-AB51-174B2CD9958E}" dt="2023-06-06T10:25:49.164" v="2"/>
            <ac:spMkLst>
              <pc:docMk/>
              <pc:sldMasterMk cId="0" sldId="2147483648"/>
              <pc:sldLayoutMk cId="0" sldId="2147483666"/>
              <ac:spMk id="282"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66"/>
              <ac:spMk id="285"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3666"/>
              <ac:spMk id="286" creationId="{00000000-0000-0000-0000-000000000000}"/>
            </ac:spMkLst>
          </pc:spChg>
          <pc:picChg chg="mod">
            <ac:chgData name="GOMEZ, Paula" userId="c93cf399-3ed7-4230-9282-8831e3fe5ae7" providerId="ADAL" clId="{72E536D3-638E-42E7-AB51-174B2CD9958E}" dt="2023-06-06T10:25:49.164" v="2"/>
            <ac:picMkLst>
              <pc:docMk/>
              <pc:sldMasterMk cId="0" sldId="2147483648"/>
              <pc:sldLayoutMk cId="0" sldId="2147483666"/>
              <ac:picMk id="10" creationId="{D871750F-9EAE-4BB7-8D69-10D9EFBF720F}"/>
            </ac:picMkLst>
          </pc:picChg>
          <pc:picChg chg="mod">
            <ac:chgData name="GOMEZ, Paula" userId="c93cf399-3ed7-4230-9282-8831e3fe5ae7" providerId="ADAL" clId="{72E536D3-638E-42E7-AB51-174B2CD9958E}" dt="2023-06-06T10:25:49.164" v="2"/>
            <ac:picMkLst>
              <pc:docMk/>
              <pc:sldMasterMk cId="0" sldId="2147483648"/>
              <pc:sldLayoutMk cId="0" sldId="2147483666"/>
              <ac:picMk id="279" creationId="{00000000-0000-0000-0000-000000000000}"/>
            </ac:picMkLst>
          </pc:picChg>
          <pc:picChg chg="mod">
            <ac:chgData name="GOMEZ, Paula" userId="c93cf399-3ed7-4230-9282-8831e3fe5ae7" providerId="ADAL" clId="{72E536D3-638E-42E7-AB51-174B2CD9958E}" dt="2023-06-06T10:25:49.164" v="2"/>
            <ac:picMkLst>
              <pc:docMk/>
              <pc:sldMasterMk cId="0" sldId="2147483648"/>
              <pc:sldLayoutMk cId="0" sldId="2147483666"/>
              <ac:picMk id="281" creationId="{00000000-0000-0000-0000-000000000000}"/>
            </ac:picMkLst>
          </pc:picChg>
        </pc:sldLayoutChg>
        <pc:sldLayoutChg chg="modSp">
          <pc:chgData name="GOMEZ, Paula" userId="c93cf399-3ed7-4230-9282-8831e3fe5ae7" providerId="ADAL" clId="{72E536D3-638E-42E7-AB51-174B2CD9958E}" dt="2023-06-06T10:25:49.164" v="2"/>
          <pc:sldLayoutMkLst>
            <pc:docMk/>
            <pc:sldMasterMk cId="0" sldId="2147483648"/>
            <pc:sldLayoutMk cId="0" sldId="2147484858"/>
          </pc:sldLayoutMkLst>
          <pc:spChg chg="mod">
            <ac:chgData name="GOMEZ, Paula" userId="c93cf399-3ed7-4230-9282-8831e3fe5ae7" providerId="ADAL" clId="{72E536D3-638E-42E7-AB51-174B2CD9958E}" dt="2023-06-06T10:25:49.164" v="2"/>
            <ac:spMkLst>
              <pc:docMk/>
              <pc:sldMasterMk cId="0" sldId="2147483648"/>
              <pc:sldLayoutMk cId="0" sldId="2147484858"/>
              <ac:spMk id="6" creationId="{0AAE5FF1-DF2F-C054-BE66-E4D39F19C7CA}"/>
            </ac:spMkLst>
          </pc:spChg>
          <pc:spChg chg="mod">
            <ac:chgData name="GOMEZ, Paula" userId="c93cf399-3ed7-4230-9282-8831e3fe5ae7" providerId="ADAL" clId="{72E536D3-638E-42E7-AB51-174B2CD9958E}" dt="2023-06-06T10:25:49.164" v="2"/>
            <ac:spMkLst>
              <pc:docMk/>
              <pc:sldMasterMk cId="0" sldId="2147483648"/>
              <pc:sldLayoutMk cId="0" sldId="2147484858"/>
              <ac:spMk id="15" creationId="{24B4FBA5-51AB-49CE-5D3D-84C256884609}"/>
            </ac:spMkLst>
          </pc:spChg>
          <pc:spChg chg="mod">
            <ac:chgData name="GOMEZ, Paula" userId="c93cf399-3ed7-4230-9282-8831e3fe5ae7" providerId="ADAL" clId="{72E536D3-638E-42E7-AB51-174B2CD9958E}" dt="2023-06-06T10:25:49.164" v="2"/>
            <ac:spMkLst>
              <pc:docMk/>
              <pc:sldMasterMk cId="0" sldId="2147483648"/>
              <pc:sldLayoutMk cId="0" sldId="2147484858"/>
              <ac:spMk id="16" creationId="{8449D2CC-B1D2-1C83-12EE-49375C7F60C9}"/>
            </ac:spMkLst>
          </pc:spChg>
          <pc:spChg chg="mod">
            <ac:chgData name="GOMEZ, Paula" userId="c93cf399-3ed7-4230-9282-8831e3fe5ae7" providerId="ADAL" clId="{72E536D3-638E-42E7-AB51-174B2CD9958E}" dt="2023-06-06T10:25:49.164" v="2"/>
            <ac:spMkLst>
              <pc:docMk/>
              <pc:sldMasterMk cId="0" sldId="2147483648"/>
              <pc:sldLayoutMk cId="0" sldId="2147484858"/>
              <ac:spMk id="17" creationId="{261981DD-222E-0A05-307A-4ED5074C8E13}"/>
            </ac:spMkLst>
          </pc:spChg>
          <pc:spChg chg="mod">
            <ac:chgData name="GOMEZ, Paula" userId="c93cf399-3ed7-4230-9282-8831e3fe5ae7" providerId="ADAL" clId="{72E536D3-638E-42E7-AB51-174B2CD9958E}" dt="2023-06-06T10:25:49.164" v="2"/>
            <ac:spMkLst>
              <pc:docMk/>
              <pc:sldMasterMk cId="0" sldId="2147483648"/>
              <pc:sldLayoutMk cId="0" sldId="2147484858"/>
              <ac:spMk id="194"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4858"/>
              <ac:spMk id="196"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0" sldId="2147484858"/>
              <ac:spMk id="198" creationId="{00000000-0000-0000-0000-000000000000}"/>
            </ac:spMkLst>
          </pc:spChg>
          <pc:picChg chg="mod">
            <ac:chgData name="GOMEZ, Paula" userId="c93cf399-3ed7-4230-9282-8831e3fe5ae7" providerId="ADAL" clId="{72E536D3-638E-42E7-AB51-174B2CD9958E}" dt="2023-06-06T10:25:49.164" v="2"/>
            <ac:picMkLst>
              <pc:docMk/>
              <pc:sldMasterMk cId="0" sldId="2147483648"/>
              <pc:sldLayoutMk cId="0" sldId="2147484858"/>
              <ac:picMk id="14" creationId="{A12B32B3-BAA7-46AA-8B21-52EF6C9E2248}"/>
            </ac:picMkLst>
          </pc:picChg>
          <pc:picChg chg="mod">
            <ac:chgData name="GOMEZ, Paula" userId="c93cf399-3ed7-4230-9282-8831e3fe5ae7" providerId="ADAL" clId="{72E536D3-638E-42E7-AB51-174B2CD9958E}" dt="2023-06-06T10:25:49.164" v="2"/>
            <ac:picMkLst>
              <pc:docMk/>
              <pc:sldMasterMk cId="0" sldId="2147483648"/>
              <pc:sldLayoutMk cId="0" sldId="2147484858"/>
              <ac:picMk id="20" creationId="{178DBBA4-4553-4A93-B196-3D1A0C1577C1}"/>
            </ac:picMkLst>
          </pc:picChg>
          <pc:picChg chg="mod">
            <ac:chgData name="GOMEZ, Paula" userId="c93cf399-3ed7-4230-9282-8831e3fe5ae7" providerId="ADAL" clId="{72E536D3-638E-42E7-AB51-174B2CD9958E}" dt="2023-06-06T10:25:49.164" v="2"/>
            <ac:picMkLst>
              <pc:docMk/>
              <pc:sldMasterMk cId="0" sldId="2147483648"/>
              <pc:sldLayoutMk cId="0" sldId="2147484858"/>
              <ac:picMk id="190" creationId="{00000000-0000-0000-0000-000000000000}"/>
            </ac:picMkLst>
          </pc:picChg>
          <pc:picChg chg="mod">
            <ac:chgData name="GOMEZ, Paula" userId="c93cf399-3ed7-4230-9282-8831e3fe5ae7" providerId="ADAL" clId="{72E536D3-638E-42E7-AB51-174B2CD9958E}" dt="2023-06-06T10:25:49.164" v="2"/>
            <ac:picMkLst>
              <pc:docMk/>
              <pc:sldMasterMk cId="0" sldId="2147483648"/>
              <pc:sldLayoutMk cId="0" sldId="2147484858"/>
              <ac:picMk id="192" creationId="{00000000-0000-0000-0000-000000000000}"/>
            </ac:picMkLst>
          </pc:picChg>
          <pc:picChg chg="mod">
            <ac:chgData name="GOMEZ, Paula" userId="c93cf399-3ed7-4230-9282-8831e3fe5ae7" providerId="ADAL" clId="{72E536D3-638E-42E7-AB51-174B2CD9958E}" dt="2023-06-06T10:25:49.164" v="2"/>
            <ac:picMkLst>
              <pc:docMk/>
              <pc:sldMasterMk cId="0" sldId="2147483648"/>
              <pc:sldLayoutMk cId="0" sldId="2147484858"/>
              <ac:picMk id="195" creationId="{00000000-0000-0000-0000-000000000000}"/>
            </ac:picMkLst>
          </pc:picChg>
        </pc:sldLayoutChg>
        <pc:sldLayoutChg chg="modSp">
          <pc:chgData name="GOMEZ, Paula" userId="c93cf399-3ed7-4230-9282-8831e3fe5ae7" providerId="ADAL" clId="{72E536D3-638E-42E7-AB51-174B2CD9958E}" dt="2023-06-06T10:25:49.164" v="2"/>
          <pc:sldLayoutMkLst>
            <pc:docMk/>
            <pc:sldMasterMk cId="0" sldId="2147483648"/>
            <pc:sldLayoutMk cId="466890692" sldId="2147484880"/>
          </pc:sldLayoutMkLst>
          <pc:spChg chg="mod">
            <ac:chgData name="GOMEZ, Paula" userId="c93cf399-3ed7-4230-9282-8831e3fe5ae7" providerId="ADAL" clId="{72E536D3-638E-42E7-AB51-174B2CD9958E}" dt="2023-06-06T10:25:49.164" v="2"/>
            <ac:spMkLst>
              <pc:docMk/>
              <pc:sldMasterMk cId="0" sldId="2147483648"/>
              <pc:sldLayoutMk cId="466890692" sldId="2147484880"/>
              <ac:spMk id="6" creationId="{0AAE5FF1-DF2F-C054-BE66-E4D39F19C7CA}"/>
            </ac:spMkLst>
          </pc:spChg>
          <pc:spChg chg="mod">
            <ac:chgData name="GOMEZ, Paula" userId="c93cf399-3ed7-4230-9282-8831e3fe5ae7" providerId="ADAL" clId="{72E536D3-638E-42E7-AB51-174B2CD9958E}" dt="2023-06-06T10:25:49.164" v="2"/>
            <ac:spMkLst>
              <pc:docMk/>
              <pc:sldMasterMk cId="0" sldId="2147483648"/>
              <pc:sldLayoutMk cId="466890692" sldId="2147484880"/>
              <ac:spMk id="20" creationId="{D9EE59E4-3199-91D9-5F8A-0D2D27C29203}"/>
            </ac:spMkLst>
          </pc:spChg>
          <pc:spChg chg="mod">
            <ac:chgData name="GOMEZ, Paula" userId="c93cf399-3ed7-4230-9282-8831e3fe5ae7" providerId="ADAL" clId="{72E536D3-638E-42E7-AB51-174B2CD9958E}" dt="2023-06-06T10:25:49.164" v="2"/>
            <ac:spMkLst>
              <pc:docMk/>
              <pc:sldMasterMk cId="0" sldId="2147483648"/>
              <pc:sldLayoutMk cId="466890692" sldId="2147484880"/>
              <ac:spMk id="22" creationId="{A346A323-B686-47AE-9F9F-05A21B8FBEF6}"/>
            </ac:spMkLst>
          </pc:spChg>
          <pc:spChg chg="mod">
            <ac:chgData name="GOMEZ, Paula" userId="c93cf399-3ed7-4230-9282-8831e3fe5ae7" providerId="ADAL" clId="{72E536D3-638E-42E7-AB51-174B2CD9958E}" dt="2023-06-06T10:25:49.164" v="2"/>
            <ac:spMkLst>
              <pc:docMk/>
              <pc:sldMasterMk cId="0" sldId="2147483648"/>
              <pc:sldLayoutMk cId="466890692" sldId="2147484880"/>
              <ac:spMk id="23" creationId="{9074E302-9B2A-4DE0-8AF2-AC86AD2A96DB}"/>
            </ac:spMkLst>
          </pc:spChg>
          <pc:spChg chg="mod">
            <ac:chgData name="GOMEZ, Paula" userId="c93cf399-3ed7-4230-9282-8831e3fe5ae7" providerId="ADAL" clId="{72E536D3-638E-42E7-AB51-174B2CD9958E}" dt="2023-06-06T10:25:49.164" v="2"/>
            <ac:spMkLst>
              <pc:docMk/>
              <pc:sldMasterMk cId="0" sldId="2147483648"/>
              <pc:sldLayoutMk cId="466890692" sldId="2147484880"/>
              <ac:spMk id="194"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466890692" sldId="2147484880"/>
              <ac:spMk id="196" creationId="{00000000-0000-0000-0000-000000000000}"/>
            </ac:spMkLst>
          </pc:spChg>
          <pc:spChg chg="mod">
            <ac:chgData name="GOMEZ, Paula" userId="c93cf399-3ed7-4230-9282-8831e3fe5ae7" providerId="ADAL" clId="{72E536D3-638E-42E7-AB51-174B2CD9958E}" dt="2023-06-06T10:25:49.164" v="2"/>
            <ac:spMkLst>
              <pc:docMk/>
              <pc:sldMasterMk cId="0" sldId="2147483648"/>
              <pc:sldLayoutMk cId="466890692" sldId="2147484880"/>
              <ac:spMk id="198" creationId="{00000000-0000-0000-0000-000000000000}"/>
            </ac:spMkLst>
          </pc:spChg>
          <pc:picChg chg="mod">
            <ac:chgData name="GOMEZ, Paula" userId="c93cf399-3ed7-4230-9282-8831e3fe5ae7" providerId="ADAL" clId="{72E536D3-638E-42E7-AB51-174B2CD9958E}" dt="2023-06-06T10:25:49.164" v="2"/>
            <ac:picMkLst>
              <pc:docMk/>
              <pc:sldMasterMk cId="0" sldId="2147483648"/>
              <pc:sldLayoutMk cId="466890692" sldId="2147484880"/>
              <ac:picMk id="15" creationId="{9C30C7F5-8C1E-4302-BA68-A48E144010A3}"/>
            </ac:picMkLst>
          </pc:picChg>
          <pc:picChg chg="mod">
            <ac:chgData name="GOMEZ, Paula" userId="c93cf399-3ed7-4230-9282-8831e3fe5ae7" providerId="ADAL" clId="{72E536D3-638E-42E7-AB51-174B2CD9958E}" dt="2023-06-06T10:25:49.164" v="2"/>
            <ac:picMkLst>
              <pc:docMk/>
              <pc:sldMasterMk cId="0" sldId="2147483648"/>
              <pc:sldLayoutMk cId="466890692" sldId="2147484880"/>
              <ac:picMk id="16" creationId="{97287D53-1B35-4DFE-9D29-4AA6963B9377}"/>
            </ac:picMkLst>
          </pc:picChg>
          <pc:picChg chg="mod">
            <ac:chgData name="GOMEZ, Paula" userId="c93cf399-3ed7-4230-9282-8831e3fe5ae7" providerId="ADAL" clId="{72E536D3-638E-42E7-AB51-174B2CD9958E}" dt="2023-06-06T10:25:49.164" v="2"/>
            <ac:picMkLst>
              <pc:docMk/>
              <pc:sldMasterMk cId="0" sldId="2147483648"/>
              <pc:sldLayoutMk cId="466890692" sldId="2147484880"/>
              <ac:picMk id="190" creationId="{00000000-0000-0000-0000-000000000000}"/>
            </ac:picMkLst>
          </pc:picChg>
          <pc:picChg chg="mod">
            <ac:chgData name="GOMEZ, Paula" userId="c93cf399-3ed7-4230-9282-8831e3fe5ae7" providerId="ADAL" clId="{72E536D3-638E-42E7-AB51-174B2CD9958E}" dt="2023-06-06T10:25:49.164" v="2"/>
            <ac:picMkLst>
              <pc:docMk/>
              <pc:sldMasterMk cId="0" sldId="2147483648"/>
              <pc:sldLayoutMk cId="466890692" sldId="2147484880"/>
              <ac:picMk id="192" creationId="{00000000-0000-0000-0000-000000000000}"/>
            </ac:picMkLst>
          </pc:picChg>
          <pc:picChg chg="mod">
            <ac:chgData name="GOMEZ, Paula" userId="c93cf399-3ed7-4230-9282-8831e3fe5ae7" providerId="ADAL" clId="{72E536D3-638E-42E7-AB51-174B2CD9958E}" dt="2023-06-06T10:25:49.164" v="2"/>
            <ac:picMkLst>
              <pc:docMk/>
              <pc:sldMasterMk cId="0" sldId="2147483648"/>
              <pc:sldLayoutMk cId="466890692" sldId="2147484880"/>
              <ac:picMk id="195" creationId="{00000000-0000-0000-0000-000000000000}"/>
            </ac:picMkLst>
          </pc:picChg>
        </pc:sldLayoutChg>
      </pc:sldMasterChg>
      <pc:sldMasterChg chg="modSp del delSldLayout modSldLayout">
        <pc:chgData name="GOMEZ, Paula" userId="c93cf399-3ed7-4230-9282-8831e3fe5ae7" providerId="ADAL" clId="{72E536D3-638E-42E7-AB51-174B2CD9958E}" dt="2023-06-06T10:27:16.875" v="14" actId="700"/>
        <pc:sldMasterMkLst>
          <pc:docMk/>
          <pc:sldMasterMk cId="4109923170" sldId="2147484881"/>
        </pc:sldMasterMkLst>
        <pc:spChg chg="mod">
          <ac:chgData name="GOMEZ, Paula" userId="c93cf399-3ed7-4230-9282-8831e3fe5ae7" providerId="ADAL" clId="{72E536D3-638E-42E7-AB51-174B2CD9958E}" dt="2023-06-06T10:25:49.164" v="2"/>
          <ac:spMkLst>
            <pc:docMk/>
            <pc:sldMasterMk cId="4109923170" sldId="2147484881"/>
            <ac:spMk id="2" creationId="{00000000-0000-0000-0000-000000000000}"/>
          </ac:spMkLst>
        </pc:spChg>
        <pc:spChg chg="mod">
          <ac:chgData name="GOMEZ, Paula" userId="c93cf399-3ed7-4230-9282-8831e3fe5ae7" providerId="ADAL" clId="{72E536D3-638E-42E7-AB51-174B2CD9958E}" dt="2023-06-06T10:25:49.164" v="2"/>
          <ac:spMkLst>
            <pc:docMk/>
            <pc:sldMasterMk cId="4109923170" sldId="2147484881"/>
            <ac:spMk id="3" creationId="{00000000-0000-0000-0000-000000000000}"/>
          </ac:spMkLst>
        </pc:spChg>
        <pc:spChg chg="mod">
          <ac:chgData name="GOMEZ, Paula" userId="c93cf399-3ed7-4230-9282-8831e3fe5ae7" providerId="ADAL" clId="{72E536D3-638E-42E7-AB51-174B2CD9958E}" dt="2023-06-06T10:25:49.164" v="2"/>
          <ac:spMkLst>
            <pc:docMk/>
            <pc:sldMasterMk cId="4109923170" sldId="2147484881"/>
            <ac:spMk id="4" creationId="{00000000-0000-0000-0000-000000000000}"/>
          </ac:spMkLst>
        </pc:spChg>
        <pc:spChg chg="mod">
          <ac:chgData name="GOMEZ, Paula" userId="c93cf399-3ed7-4230-9282-8831e3fe5ae7" providerId="ADAL" clId="{72E536D3-638E-42E7-AB51-174B2CD9958E}" dt="2023-06-06T10:25:49.164" v="2"/>
          <ac:spMkLst>
            <pc:docMk/>
            <pc:sldMasterMk cId="4109923170" sldId="2147484881"/>
            <ac:spMk id="5" creationId="{00000000-0000-0000-0000-000000000000}"/>
          </ac:spMkLst>
        </pc:spChg>
        <pc:spChg chg="mod">
          <ac:chgData name="GOMEZ, Paula" userId="c93cf399-3ed7-4230-9282-8831e3fe5ae7" providerId="ADAL" clId="{72E536D3-638E-42E7-AB51-174B2CD9958E}" dt="2023-06-06T10:25:49.164" v="2"/>
          <ac:spMkLst>
            <pc:docMk/>
            <pc:sldMasterMk cId="4109923170" sldId="2147484881"/>
            <ac:spMk id="6" creationId="{00000000-0000-0000-0000-000000000000}"/>
          </ac:spMkLst>
        </pc:spChg>
        <pc:sldLayoutChg chg="modSp del">
          <pc:chgData name="GOMEZ, Paula" userId="c93cf399-3ed7-4230-9282-8831e3fe5ae7" providerId="ADAL" clId="{72E536D3-638E-42E7-AB51-174B2CD9958E}" dt="2023-06-06T10:27:16.875" v="14" actId="700"/>
          <pc:sldLayoutMkLst>
            <pc:docMk/>
            <pc:sldMasterMk cId="4109923170" sldId="2147484881"/>
            <pc:sldLayoutMk cId="2595060991" sldId="2147484882"/>
          </pc:sldLayoutMkLst>
          <pc:spChg chg="mod">
            <ac:chgData name="GOMEZ, Paula" userId="c93cf399-3ed7-4230-9282-8831e3fe5ae7" providerId="ADAL" clId="{72E536D3-638E-42E7-AB51-174B2CD9958E}" dt="2023-06-06T10:25:49.164" v="2"/>
            <ac:spMkLst>
              <pc:docMk/>
              <pc:sldMasterMk cId="4109923170" sldId="2147484881"/>
              <pc:sldLayoutMk cId="2595060991" sldId="2147484882"/>
              <ac:spMk id="2" creationId="{00000000-0000-0000-0000-000000000000}"/>
            </ac:spMkLst>
          </pc:spChg>
          <pc:spChg chg="mod">
            <ac:chgData name="GOMEZ, Paula" userId="c93cf399-3ed7-4230-9282-8831e3fe5ae7" providerId="ADAL" clId="{72E536D3-638E-42E7-AB51-174B2CD9958E}" dt="2023-06-06T10:25:49.164" v="2"/>
            <ac:spMkLst>
              <pc:docMk/>
              <pc:sldMasterMk cId="4109923170" sldId="2147484881"/>
              <pc:sldLayoutMk cId="2595060991" sldId="2147484882"/>
              <ac:spMk id="3" creationId="{00000000-0000-0000-0000-000000000000}"/>
            </ac:spMkLst>
          </pc:spChg>
        </pc:sldLayoutChg>
        <pc:sldLayoutChg chg="del">
          <pc:chgData name="GOMEZ, Paula" userId="c93cf399-3ed7-4230-9282-8831e3fe5ae7" providerId="ADAL" clId="{72E536D3-638E-42E7-AB51-174B2CD9958E}" dt="2023-06-06T10:27:16.875" v="14" actId="700"/>
          <pc:sldLayoutMkLst>
            <pc:docMk/>
            <pc:sldMasterMk cId="4109923170" sldId="2147484881"/>
            <pc:sldLayoutMk cId="145258497" sldId="2147484883"/>
          </pc:sldLayoutMkLst>
        </pc:sldLayoutChg>
        <pc:sldLayoutChg chg="modSp del">
          <pc:chgData name="GOMEZ, Paula" userId="c93cf399-3ed7-4230-9282-8831e3fe5ae7" providerId="ADAL" clId="{72E536D3-638E-42E7-AB51-174B2CD9958E}" dt="2023-06-06T10:27:16.875" v="14" actId="700"/>
          <pc:sldLayoutMkLst>
            <pc:docMk/>
            <pc:sldMasterMk cId="4109923170" sldId="2147484881"/>
            <pc:sldLayoutMk cId="1218560374" sldId="2147484884"/>
          </pc:sldLayoutMkLst>
          <pc:spChg chg="mod">
            <ac:chgData name="GOMEZ, Paula" userId="c93cf399-3ed7-4230-9282-8831e3fe5ae7" providerId="ADAL" clId="{72E536D3-638E-42E7-AB51-174B2CD9958E}" dt="2023-06-06T10:25:49.164" v="2"/>
            <ac:spMkLst>
              <pc:docMk/>
              <pc:sldMasterMk cId="4109923170" sldId="2147484881"/>
              <pc:sldLayoutMk cId="1218560374" sldId="2147484884"/>
              <ac:spMk id="2" creationId="{00000000-0000-0000-0000-000000000000}"/>
            </ac:spMkLst>
          </pc:spChg>
          <pc:spChg chg="mod">
            <ac:chgData name="GOMEZ, Paula" userId="c93cf399-3ed7-4230-9282-8831e3fe5ae7" providerId="ADAL" clId="{72E536D3-638E-42E7-AB51-174B2CD9958E}" dt="2023-06-06T10:25:49.164" v="2"/>
            <ac:spMkLst>
              <pc:docMk/>
              <pc:sldMasterMk cId="4109923170" sldId="2147484881"/>
              <pc:sldLayoutMk cId="1218560374" sldId="2147484884"/>
              <ac:spMk id="3" creationId="{00000000-0000-0000-0000-000000000000}"/>
            </ac:spMkLst>
          </pc:spChg>
        </pc:sldLayoutChg>
        <pc:sldLayoutChg chg="modSp del">
          <pc:chgData name="GOMEZ, Paula" userId="c93cf399-3ed7-4230-9282-8831e3fe5ae7" providerId="ADAL" clId="{72E536D3-638E-42E7-AB51-174B2CD9958E}" dt="2023-06-06T10:27:16.875" v="14" actId="700"/>
          <pc:sldLayoutMkLst>
            <pc:docMk/>
            <pc:sldMasterMk cId="4109923170" sldId="2147484881"/>
            <pc:sldLayoutMk cId="2484745161" sldId="2147484885"/>
          </pc:sldLayoutMkLst>
          <pc:spChg chg="mod">
            <ac:chgData name="GOMEZ, Paula" userId="c93cf399-3ed7-4230-9282-8831e3fe5ae7" providerId="ADAL" clId="{72E536D3-638E-42E7-AB51-174B2CD9958E}" dt="2023-06-06T10:25:49.164" v="2"/>
            <ac:spMkLst>
              <pc:docMk/>
              <pc:sldMasterMk cId="4109923170" sldId="2147484881"/>
              <pc:sldLayoutMk cId="2484745161" sldId="2147484885"/>
              <ac:spMk id="3" creationId="{00000000-0000-0000-0000-000000000000}"/>
            </ac:spMkLst>
          </pc:spChg>
          <pc:spChg chg="mod">
            <ac:chgData name="GOMEZ, Paula" userId="c93cf399-3ed7-4230-9282-8831e3fe5ae7" providerId="ADAL" clId="{72E536D3-638E-42E7-AB51-174B2CD9958E}" dt="2023-06-06T10:25:49.164" v="2"/>
            <ac:spMkLst>
              <pc:docMk/>
              <pc:sldMasterMk cId="4109923170" sldId="2147484881"/>
              <pc:sldLayoutMk cId="2484745161" sldId="2147484885"/>
              <ac:spMk id="4" creationId="{00000000-0000-0000-0000-000000000000}"/>
            </ac:spMkLst>
          </pc:spChg>
        </pc:sldLayoutChg>
        <pc:sldLayoutChg chg="modSp del">
          <pc:chgData name="GOMEZ, Paula" userId="c93cf399-3ed7-4230-9282-8831e3fe5ae7" providerId="ADAL" clId="{72E536D3-638E-42E7-AB51-174B2CD9958E}" dt="2023-06-06T10:27:16.875" v="14" actId="700"/>
          <pc:sldLayoutMkLst>
            <pc:docMk/>
            <pc:sldMasterMk cId="4109923170" sldId="2147484881"/>
            <pc:sldLayoutMk cId="4052491489" sldId="2147484886"/>
          </pc:sldLayoutMkLst>
          <pc:spChg chg="mod">
            <ac:chgData name="GOMEZ, Paula" userId="c93cf399-3ed7-4230-9282-8831e3fe5ae7" providerId="ADAL" clId="{72E536D3-638E-42E7-AB51-174B2CD9958E}" dt="2023-06-06T10:25:49.164" v="2"/>
            <ac:spMkLst>
              <pc:docMk/>
              <pc:sldMasterMk cId="4109923170" sldId="2147484881"/>
              <pc:sldLayoutMk cId="4052491489" sldId="2147484886"/>
              <ac:spMk id="3" creationId="{00000000-0000-0000-0000-000000000000}"/>
            </ac:spMkLst>
          </pc:spChg>
          <pc:spChg chg="mod">
            <ac:chgData name="GOMEZ, Paula" userId="c93cf399-3ed7-4230-9282-8831e3fe5ae7" providerId="ADAL" clId="{72E536D3-638E-42E7-AB51-174B2CD9958E}" dt="2023-06-06T10:25:49.164" v="2"/>
            <ac:spMkLst>
              <pc:docMk/>
              <pc:sldMasterMk cId="4109923170" sldId="2147484881"/>
              <pc:sldLayoutMk cId="4052491489" sldId="2147484886"/>
              <ac:spMk id="4" creationId="{00000000-0000-0000-0000-000000000000}"/>
            </ac:spMkLst>
          </pc:spChg>
          <pc:spChg chg="mod">
            <ac:chgData name="GOMEZ, Paula" userId="c93cf399-3ed7-4230-9282-8831e3fe5ae7" providerId="ADAL" clId="{72E536D3-638E-42E7-AB51-174B2CD9958E}" dt="2023-06-06T10:25:49.164" v="2"/>
            <ac:spMkLst>
              <pc:docMk/>
              <pc:sldMasterMk cId="4109923170" sldId="2147484881"/>
              <pc:sldLayoutMk cId="4052491489" sldId="2147484886"/>
              <ac:spMk id="5" creationId="{00000000-0000-0000-0000-000000000000}"/>
            </ac:spMkLst>
          </pc:spChg>
          <pc:spChg chg="mod">
            <ac:chgData name="GOMEZ, Paula" userId="c93cf399-3ed7-4230-9282-8831e3fe5ae7" providerId="ADAL" clId="{72E536D3-638E-42E7-AB51-174B2CD9958E}" dt="2023-06-06T10:25:49.164" v="2"/>
            <ac:spMkLst>
              <pc:docMk/>
              <pc:sldMasterMk cId="4109923170" sldId="2147484881"/>
              <pc:sldLayoutMk cId="4052491489" sldId="2147484886"/>
              <ac:spMk id="6" creationId="{00000000-0000-0000-0000-000000000000}"/>
            </ac:spMkLst>
          </pc:spChg>
        </pc:sldLayoutChg>
        <pc:sldLayoutChg chg="del">
          <pc:chgData name="GOMEZ, Paula" userId="c93cf399-3ed7-4230-9282-8831e3fe5ae7" providerId="ADAL" clId="{72E536D3-638E-42E7-AB51-174B2CD9958E}" dt="2023-06-06T10:27:16.875" v="14" actId="700"/>
          <pc:sldLayoutMkLst>
            <pc:docMk/>
            <pc:sldMasterMk cId="4109923170" sldId="2147484881"/>
            <pc:sldLayoutMk cId="3269262316" sldId="2147484887"/>
          </pc:sldLayoutMkLst>
        </pc:sldLayoutChg>
        <pc:sldLayoutChg chg="del">
          <pc:chgData name="GOMEZ, Paula" userId="c93cf399-3ed7-4230-9282-8831e3fe5ae7" providerId="ADAL" clId="{72E536D3-638E-42E7-AB51-174B2CD9958E}" dt="2023-06-06T10:27:16.875" v="14" actId="700"/>
          <pc:sldLayoutMkLst>
            <pc:docMk/>
            <pc:sldMasterMk cId="4109923170" sldId="2147484881"/>
            <pc:sldLayoutMk cId="3836709878" sldId="2147484888"/>
          </pc:sldLayoutMkLst>
        </pc:sldLayoutChg>
        <pc:sldLayoutChg chg="modSp del">
          <pc:chgData name="GOMEZ, Paula" userId="c93cf399-3ed7-4230-9282-8831e3fe5ae7" providerId="ADAL" clId="{72E536D3-638E-42E7-AB51-174B2CD9958E}" dt="2023-06-06T10:27:16.875" v="14" actId="700"/>
          <pc:sldLayoutMkLst>
            <pc:docMk/>
            <pc:sldMasterMk cId="4109923170" sldId="2147484881"/>
            <pc:sldLayoutMk cId="2737200636" sldId="2147484889"/>
          </pc:sldLayoutMkLst>
          <pc:spChg chg="mod">
            <ac:chgData name="GOMEZ, Paula" userId="c93cf399-3ed7-4230-9282-8831e3fe5ae7" providerId="ADAL" clId="{72E536D3-638E-42E7-AB51-174B2CD9958E}" dt="2023-06-06T10:25:49.164" v="2"/>
            <ac:spMkLst>
              <pc:docMk/>
              <pc:sldMasterMk cId="4109923170" sldId="2147484881"/>
              <pc:sldLayoutMk cId="2737200636" sldId="2147484889"/>
              <ac:spMk id="2" creationId="{00000000-0000-0000-0000-000000000000}"/>
            </ac:spMkLst>
          </pc:spChg>
          <pc:spChg chg="mod">
            <ac:chgData name="GOMEZ, Paula" userId="c93cf399-3ed7-4230-9282-8831e3fe5ae7" providerId="ADAL" clId="{72E536D3-638E-42E7-AB51-174B2CD9958E}" dt="2023-06-06T10:25:49.164" v="2"/>
            <ac:spMkLst>
              <pc:docMk/>
              <pc:sldMasterMk cId="4109923170" sldId="2147484881"/>
              <pc:sldLayoutMk cId="2737200636" sldId="2147484889"/>
              <ac:spMk id="3" creationId="{00000000-0000-0000-0000-000000000000}"/>
            </ac:spMkLst>
          </pc:spChg>
          <pc:spChg chg="mod">
            <ac:chgData name="GOMEZ, Paula" userId="c93cf399-3ed7-4230-9282-8831e3fe5ae7" providerId="ADAL" clId="{72E536D3-638E-42E7-AB51-174B2CD9958E}" dt="2023-06-06T10:25:49.164" v="2"/>
            <ac:spMkLst>
              <pc:docMk/>
              <pc:sldMasterMk cId="4109923170" sldId="2147484881"/>
              <pc:sldLayoutMk cId="2737200636" sldId="2147484889"/>
              <ac:spMk id="4" creationId="{00000000-0000-0000-0000-000000000000}"/>
            </ac:spMkLst>
          </pc:spChg>
        </pc:sldLayoutChg>
        <pc:sldLayoutChg chg="modSp del">
          <pc:chgData name="GOMEZ, Paula" userId="c93cf399-3ed7-4230-9282-8831e3fe5ae7" providerId="ADAL" clId="{72E536D3-638E-42E7-AB51-174B2CD9958E}" dt="2023-06-06T10:27:16.875" v="14" actId="700"/>
          <pc:sldLayoutMkLst>
            <pc:docMk/>
            <pc:sldMasterMk cId="4109923170" sldId="2147484881"/>
            <pc:sldLayoutMk cId="1772746521" sldId="2147484890"/>
          </pc:sldLayoutMkLst>
          <pc:spChg chg="mod">
            <ac:chgData name="GOMEZ, Paula" userId="c93cf399-3ed7-4230-9282-8831e3fe5ae7" providerId="ADAL" clId="{72E536D3-638E-42E7-AB51-174B2CD9958E}" dt="2023-06-06T10:25:49.164" v="2"/>
            <ac:spMkLst>
              <pc:docMk/>
              <pc:sldMasterMk cId="4109923170" sldId="2147484881"/>
              <pc:sldLayoutMk cId="1772746521" sldId="2147484890"/>
              <ac:spMk id="2" creationId="{00000000-0000-0000-0000-000000000000}"/>
            </ac:spMkLst>
          </pc:spChg>
          <pc:spChg chg="mod">
            <ac:chgData name="GOMEZ, Paula" userId="c93cf399-3ed7-4230-9282-8831e3fe5ae7" providerId="ADAL" clId="{72E536D3-638E-42E7-AB51-174B2CD9958E}" dt="2023-06-06T10:25:49.164" v="2"/>
            <ac:spMkLst>
              <pc:docMk/>
              <pc:sldMasterMk cId="4109923170" sldId="2147484881"/>
              <pc:sldLayoutMk cId="1772746521" sldId="2147484890"/>
              <ac:spMk id="3" creationId="{00000000-0000-0000-0000-000000000000}"/>
            </ac:spMkLst>
          </pc:spChg>
          <pc:spChg chg="mod">
            <ac:chgData name="GOMEZ, Paula" userId="c93cf399-3ed7-4230-9282-8831e3fe5ae7" providerId="ADAL" clId="{72E536D3-638E-42E7-AB51-174B2CD9958E}" dt="2023-06-06T10:25:49.164" v="2"/>
            <ac:spMkLst>
              <pc:docMk/>
              <pc:sldMasterMk cId="4109923170" sldId="2147484881"/>
              <pc:sldLayoutMk cId="1772746521" sldId="2147484890"/>
              <ac:spMk id="4" creationId="{00000000-0000-0000-0000-000000000000}"/>
            </ac:spMkLst>
          </pc:spChg>
        </pc:sldLayoutChg>
        <pc:sldLayoutChg chg="modSp del">
          <pc:chgData name="GOMEZ, Paula" userId="c93cf399-3ed7-4230-9282-8831e3fe5ae7" providerId="ADAL" clId="{72E536D3-638E-42E7-AB51-174B2CD9958E}" dt="2023-06-06T10:27:16.875" v="14" actId="700"/>
          <pc:sldLayoutMkLst>
            <pc:docMk/>
            <pc:sldMasterMk cId="4109923170" sldId="2147484881"/>
            <pc:sldLayoutMk cId="659580124" sldId="2147484891"/>
          </pc:sldLayoutMkLst>
          <pc:spChg chg="mod">
            <ac:chgData name="GOMEZ, Paula" userId="c93cf399-3ed7-4230-9282-8831e3fe5ae7" providerId="ADAL" clId="{72E536D3-638E-42E7-AB51-174B2CD9958E}" dt="2023-06-06T10:25:49.164" v="2"/>
            <ac:spMkLst>
              <pc:docMk/>
              <pc:sldMasterMk cId="4109923170" sldId="2147484881"/>
              <pc:sldLayoutMk cId="659580124" sldId="2147484891"/>
              <ac:spMk id="2" creationId="{00000000-0000-0000-0000-000000000000}"/>
            </ac:spMkLst>
          </pc:spChg>
          <pc:spChg chg="mod">
            <ac:chgData name="GOMEZ, Paula" userId="c93cf399-3ed7-4230-9282-8831e3fe5ae7" providerId="ADAL" clId="{72E536D3-638E-42E7-AB51-174B2CD9958E}" dt="2023-06-06T10:25:49.164" v="2"/>
            <ac:spMkLst>
              <pc:docMk/>
              <pc:sldMasterMk cId="4109923170" sldId="2147484881"/>
              <pc:sldLayoutMk cId="659580124" sldId="2147484891"/>
              <ac:spMk id="3" creationId="{00000000-0000-0000-0000-000000000000}"/>
            </ac:spMkLst>
          </pc:spChg>
        </pc:sldLayoutChg>
        <pc:sldLayoutChg chg="del">
          <pc:chgData name="GOMEZ, Paula" userId="c93cf399-3ed7-4230-9282-8831e3fe5ae7" providerId="ADAL" clId="{72E536D3-638E-42E7-AB51-174B2CD9958E}" dt="2023-06-06T10:27:16.875" v="14" actId="700"/>
          <pc:sldLayoutMkLst>
            <pc:docMk/>
            <pc:sldMasterMk cId="4109923170" sldId="2147484881"/>
            <pc:sldLayoutMk cId="1908415351" sldId="2147484907"/>
          </pc:sldLayoutMkLst>
        </pc:sldLayoutChg>
      </pc:sldMasterChg>
      <pc:sldMasterChg chg="modSp del delSldLayout modSldLayout">
        <pc:chgData name="GOMEZ, Paula" userId="c93cf399-3ed7-4230-9282-8831e3fe5ae7" providerId="ADAL" clId="{72E536D3-638E-42E7-AB51-174B2CD9958E}" dt="2023-06-06T10:46:36.074" v="282" actId="700"/>
        <pc:sldMasterMkLst>
          <pc:docMk/>
          <pc:sldMasterMk cId="0" sldId="2147484897"/>
        </pc:sldMasterMkLst>
        <pc:spChg chg="mod">
          <ac:chgData name="GOMEZ, Paula" userId="c93cf399-3ed7-4230-9282-8831e3fe5ae7" providerId="ADAL" clId="{72E536D3-638E-42E7-AB51-174B2CD9958E}" dt="2023-06-06T10:25:49.164" v="2"/>
          <ac:spMkLst>
            <pc:docMk/>
            <pc:sldMasterMk cId="0" sldId="2147484897"/>
            <ac:spMk id="5" creationId="{00000000-0000-0000-0000-000000000000}"/>
          </ac:spMkLst>
        </pc:spChg>
        <pc:spChg chg="mod">
          <ac:chgData name="GOMEZ, Paula" userId="c93cf399-3ed7-4230-9282-8831e3fe5ae7" providerId="ADAL" clId="{72E536D3-638E-42E7-AB51-174B2CD9958E}" dt="2023-06-06T10:25:49.164" v="2"/>
          <ac:spMkLst>
            <pc:docMk/>
            <pc:sldMasterMk cId="0" sldId="2147484897"/>
            <ac:spMk id="7" creationId="{00000000-0000-0000-0000-000000000000}"/>
          </ac:spMkLst>
        </pc:spChg>
        <pc:spChg chg="mod">
          <ac:chgData name="GOMEZ, Paula" userId="c93cf399-3ed7-4230-9282-8831e3fe5ae7" providerId="ADAL" clId="{72E536D3-638E-42E7-AB51-174B2CD9958E}" dt="2023-06-06T10:25:49.164" v="2"/>
          <ac:spMkLst>
            <pc:docMk/>
            <pc:sldMasterMk cId="0" sldId="2147484897"/>
            <ac:spMk id="8" creationId="{00000000-0000-0000-0000-000000000000}"/>
          </ac:spMkLst>
        </pc:spChg>
        <pc:spChg chg="mod">
          <ac:chgData name="GOMEZ, Paula" userId="c93cf399-3ed7-4230-9282-8831e3fe5ae7" providerId="ADAL" clId="{72E536D3-638E-42E7-AB51-174B2CD9958E}" dt="2023-06-06T10:25:49.164" v="2"/>
          <ac:spMkLst>
            <pc:docMk/>
            <pc:sldMasterMk cId="0" sldId="2147484897"/>
            <ac:spMk id="9" creationId="{00000000-0000-0000-0000-000000000000}"/>
          </ac:spMkLst>
        </pc:spChg>
        <pc:spChg chg="mod">
          <ac:chgData name="GOMEZ, Paula" userId="c93cf399-3ed7-4230-9282-8831e3fe5ae7" providerId="ADAL" clId="{72E536D3-638E-42E7-AB51-174B2CD9958E}" dt="2023-06-06T10:25:49.164" v="2"/>
          <ac:spMkLst>
            <pc:docMk/>
            <pc:sldMasterMk cId="0" sldId="2147484897"/>
            <ac:spMk id="10" creationId="{00000000-0000-0000-0000-000000000000}"/>
          </ac:spMkLst>
        </pc:spChg>
        <pc:spChg chg="mod">
          <ac:chgData name="GOMEZ, Paula" userId="c93cf399-3ed7-4230-9282-8831e3fe5ae7" providerId="ADAL" clId="{72E536D3-638E-42E7-AB51-174B2CD9958E}" dt="2023-06-06T10:25:49.164" v="2"/>
          <ac:spMkLst>
            <pc:docMk/>
            <pc:sldMasterMk cId="0" sldId="2147484897"/>
            <ac:spMk id="11" creationId="{00000000-0000-0000-0000-000000000000}"/>
          </ac:spMkLst>
        </pc:spChg>
        <pc:spChg chg="mod">
          <ac:chgData name="GOMEZ, Paula" userId="c93cf399-3ed7-4230-9282-8831e3fe5ae7" providerId="ADAL" clId="{72E536D3-638E-42E7-AB51-174B2CD9958E}" dt="2023-06-06T10:25:49.164" v="2"/>
          <ac:spMkLst>
            <pc:docMk/>
            <pc:sldMasterMk cId="0" sldId="2147484897"/>
            <ac:spMk id="12" creationId="{00000000-0000-0000-0000-000000000000}"/>
          </ac:spMkLst>
        </pc:spChg>
        <pc:spChg chg="mod">
          <ac:chgData name="GOMEZ, Paula" userId="c93cf399-3ed7-4230-9282-8831e3fe5ae7" providerId="ADAL" clId="{72E536D3-638E-42E7-AB51-174B2CD9958E}" dt="2023-06-06T10:25:49.164" v="2"/>
          <ac:spMkLst>
            <pc:docMk/>
            <pc:sldMasterMk cId="0" sldId="2147484897"/>
            <ac:spMk id="13" creationId="{00000000-0000-0000-0000-000000000000}"/>
          </ac:spMkLst>
        </pc:spChg>
        <pc:spChg chg="mod">
          <ac:chgData name="GOMEZ, Paula" userId="c93cf399-3ed7-4230-9282-8831e3fe5ae7" providerId="ADAL" clId="{72E536D3-638E-42E7-AB51-174B2CD9958E}" dt="2023-06-06T10:25:49.164" v="2"/>
          <ac:spMkLst>
            <pc:docMk/>
            <pc:sldMasterMk cId="0" sldId="2147484897"/>
            <ac:spMk id="14" creationId="{47EC0A51-64B3-0D3A-82C4-9A436E6ADE0C}"/>
          </ac:spMkLst>
        </pc:spChg>
        <pc:picChg chg="mod">
          <ac:chgData name="GOMEZ, Paula" userId="c93cf399-3ed7-4230-9282-8831e3fe5ae7" providerId="ADAL" clId="{72E536D3-638E-42E7-AB51-174B2CD9958E}" dt="2023-06-06T10:25:49.164" v="2"/>
          <ac:picMkLst>
            <pc:docMk/>
            <pc:sldMasterMk cId="0" sldId="2147484897"/>
            <ac:picMk id="2" creationId="{00000000-0000-0000-0000-000000000000}"/>
          </ac:picMkLst>
        </pc:picChg>
        <pc:picChg chg="mod">
          <ac:chgData name="GOMEZ, Paula" userId="c93cf399-3ed7-4230-9282-8831e3fe5ae7" providerId="ADAL" clId="{72E536D3-638E-42E7-AB51-174B2CD9958E}" dt="2023-06-06T10:25:49.164" v="2"/>
          <ac:picMkLst>
            <pc:docMk/>
            <pc:sldMasterMk cId="0" sldId="2147484897"/>
            <ac:picMk id="3" creationId="{00000000-0000-0000-0000-000000000000}"/>
          </ac:picMkLst>
        </pc:picChg>
        <pc:picChg chg="mod">
          <ac:chgData name="GOMEZ, Paula" userId="c93cf399-3ed7-4230-9282-8831e3fe5ae7" providerId="ADAL" clId="{72E536D3-638E-42E7-AB51-174B2CD9958E}" dt="2023-06-06T10:25:49.164" v="2"/>
          <ac:picMkLst>
            <pc:docMk/>
            <pc:sldMasterMk cId="0" sldId="2147484897"/>
            <ac:picMk id="4" creationId="{00000000-0000-0000-0000-000000000000}"/>
          </ac:picMkLst>
        </pc:picChg>
        <pc:picChg chg="mod">
          <ac:chgData name="GOMEZ, Paula" userId="c93cf399-3ed7-4230-9282-8831e3fe5ae7" providerId="ADAL" clId="{72E536D3-638E-42E7-AB51-174B2CD9958E}" dt="2023-06-06T10:25:49.164" v="2"/>
          <ac:picMkLst>
            <pc:docMk/>
            <pc:sldMasterMk cId="0" sldId="2147484897"/>
            <ac:picMk id="6" creationId="{00000000-0000-0000-0000-000000000000}"/>
          </ac:picMkLst>
        </pc:picChg>
        <pc:sldLayoutChg chg="modSp del">
          <pc:chgData name="GOMEZ, Paula" userId="c93cf399-3ed7-4230-9282-8831e3fe5ae7" providerId="ADAL" clId="{72E536D3-638E-42E7-AB51-174B2CD9958E}" dt="2023-06-06T10:46:36.074" v="282" actId="700"/>
          <pc:sldLayoutMkLst>
            <pc:docMk/>
            <pc:sldMasterMk cId="0" sldId="2147484897"/>
            <pc:sldLayoutMk cId="0" sldId="2147483658"/>
          </pc:sldLayoutMkLst>
          <pc:spChg chg="mod">
            <ac:chgData name="GOMEZ, Paula" userId="c93cf399-3ed7-4230-9282-8831e3fe5ae7" providerId="ADAL" clId="{72E536D3-638E-42E7-AB51-174B2CD9958E}" dt="2023-06-06T10:25:49.164" v="2"/>
            <ac:spMkLst>
              <pc:docMk/>
              <pc:sldMasterMk cId="0" sldId="2147484897"/>
              <pc:sldLayoutMk cId="0" sldId="2147483658"/>
              <ac:spMk id="2" creationId="{6EADD7F3-714C-D198-AE0D-D98FB809389C}"/>
            </ac:spMkLst>
          </pc:spChg>
          <pc:spChg chg="mod">
            <ac:chgData name="GOMEZ, Paula" userId="c93cf399-3ed7-4230-9282-8831e3fe5ae7" providerId="ADAL" clId="{72E536D3-638E-42E7-AB51-174B2CD9958E}" dt="2023-06-06T10:25:49.164" v="2"/>
            <ac:spMkLst>
              <pc:docMk/>
              <pc:sldMasterMk cId="0" sldId="2147484897"/>
              <pc:sldLayoutMk cId="0" sldId="2147483658"/>
              <ac:spMk id="173"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3658"/>
              <ac:spMk id="177"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3658"/>
              <ac:spMk id="180"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3658"/>
              <ac:spMk id="181"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3658"/>
              <ac:spMk id="182"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3658"/>
              <ac:spMk id="184"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3658"/>
              <ac:spMk id="185" creationId="{00000000-0000-0000-0000-000000000000}"/>
            </ac:spMkLst>
          </pc:spChg>
          <pc:picChg chg="mod">
            <ac:chgData name="GOMEZ, Paula" userId="c93cf399-3ed7-4230-9282-8831e3fe5ae7" providerId="ADAL" clId="{72E536D3-638E-42E7-AB51-174B2CD9958E}" dt="2023-06-06T10:25:49.164" v="2"/>
            <ac:picMkLst>
              <pc:docMk/>
              <pc:sldMasterMk cId="0" sldId="2147484897"/>
              <pc:sldLayoutMk cId="0" sldId="2147483658"/>
              <ac:picMk id="174"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3658"/>
              <ac:picMk id="175"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3658"/>
              <ac:picMk id="176"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3658"/>
              <ac:picMk id="178"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3658"/>
              <ac:picMk id="179"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3658"/>
              <ac:picMk id="183" creationId="{00000000-0000-0000-0000-000000000000}"/>
            </ac:picMkLst>
          </pc:picChg>
        </pc:sldLayoutChg>
        <pc:sldLayoutChg chg="modSp del">
          <pc:chgData name="GOMEZ, Paula" userId="c93cf399-3ed7-4230-9282-8831e3fe5ae7" providerId="ADAL" clId="{72E536D3-638E-42E7-AB51-174B2CD9958E}" dt="2023-06-06T10:46:36.074" v="282" actId="700"/>
          <pc:sldLayoutMkLst>
            <pc:docMk/>
            <pc:sldMasterMk cId="0" sldId="2147484897"/>
            <pc:sldLayoutMk cId="0" sldId="2147483660"/>
          </pc:sldLayoutMkLst>
          <pc:spChg chg="mod">
            <ac:chgData name="GOMEZ, Paula" userId="c93cf399-3ed7-4230-9282-8831e3fe5ae7" providerId="ADAL" clId="{72E536D3-638E-42E7-AB51-174B2CD9958E}" dt="2023-06-06T10:25:49.164" v="2"/>
            <ac:spMkLst>
              <pc:docMk/>
              <pc:sldMasterMk cId="0" sldId="2147484897"/>
              <pc:sldLayoutMk cId="0" sldId="2147483660"/>
              <ac:spMk id="2" creationId="{17CFD36F-2E1C-DB16-3C6F-5FF4C3984E80}"/>
            </ac:spMkLst>
          </pc:spChg>
          <pc:spChg chg="mod">
            <ac:chgData name="GOMEZ, Paula" userId="c93cf399-3ed7-4230-9282-8831e3fe5ae7" providerId="ADAL" clId="{72E536D3-638E-42E7-AB51-174B2CD9958E}" dt="2023-06-06T10:25:49.164" v="2"/>
            <ac:spMkLst>
              <pc:docMk/>
              <pc:sldMasterMk cId="0" sldId="2147484897"/>
              <pc:sldLayoutMk cId="0" sldId="2147483660"/>
              <ac:spMk id="213"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3660"/>
              <ac:spMk id="216"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3660"/>
              <ac:spMk id="217"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3660"/>
              <ac:spMk id="218"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3660"/>
              <ac:spMk id="219" creationId="{00000000-0000-0000-0000-000000000000}"/>
            </ac:spMkLst>
          </pc:spChg>
          <pc:picChg chg="mod">
            <ac:chgData name="GOMEZ, Paula" userId="c93cf399-3ed7-4230-9282-8831e3fe5ae7" providerId="ADAL" clId="{72E536D3-638E-42E7-AB51-174B2CD9958E}" dt="2023-06-06T10:25:49.164" v="2"/>
            <ac:picMkLst>
              <pc:docMk/>
              <pc:sldMasterMk cId="0" sldId="2147484897"/>
              <pc:sldLayoutMk cId="0" sldId="2147483660"/>
              <ac:picMk id="210"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3660"/>
              <ac:picMk id="211"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3660"/>
              <ac:picMk id="212"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3660"/>
              <ac:picMk id="214"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3660"/>
              <ac:picMk id="215" creationId="{00000000-0000-0000-0000-000000000000}"/>
            </ac:picMkLst>
          </pc:picChg>
        </pc:sldLayoutChg>
        <pc:sldLayoutChg chg="modSp del">
          <pc:chgData name="GOMEZ, Paula" userId="c93cf399-3ed7-4230-9282-8831e3fe5ae7" providerId="ADAL" clId="{72E536D3-638E-42E7-AB51-174B2CD9958E}" dt="2023-06-06T10:46:36.074" v="282" actId="700"/>
          <pc:sldLayoutMkLst>
            <pc:docMk/>
            <pc:sldMasterMk cId="0" sldId="2147484897"/>
            <pc:sldLayoutMk cId="0" sldId="2147483662"/>
          </pc:sldLayoutMkLst>
          <pc:spChg chg="mod">
            <ac:chgData name="GOMEZ, Paula" userId="c93cf399-3ed7-4230-9282-8831e3fe5ae7" providerId="ADAL" clId="{72E536D3-638E-42E7-AB51-174B2CD9958E}" dt="2023-06-06T10:25:49.164" v="2"/>
            <ac:spMkLst>
              <pc:docMk/>
              <pc:sldMasterMk cId="0" sldId="2147484897"/>
              <pc:sldLayoutMk cId="0" sldId="2147483662"/>
              <ac:spMk id="2" creationId="{719185A9-1FC3-261F-419B-8862CBDD19E0}"/>
            </ac:spMkLst>
          </pc:spChg>
          <pc:spChg chg="mod">
            <ac:chgData name="GOMEZ, Paula" userId="c93cf399-3ed7-4230-9282-8831e3fe5ae7" providerId="ADAL" clId="{72E536D3-638E-42E7-AB51-174B2CD9958E}" dt="2023-06-06T10:25:49.164" v="2"/>
            <ac:spMkLst>
              <pc:docMk/>
              <pc:sldMasterMk cId="0" sldId="2147484897"/>
              <pc:sldLayoutMk cId="0" sldId="2147483662"/>
              <ac:spMk id="247"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3662"/>
              <ac:spMk id="250"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3662"/>
              <ac:spMk id="251"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3662"/>
              <ac:spMk id="252"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3662"/>
              <ac:spMk id="253" creationId="{00000000-0000-0000-0000-000000000000}"/>
            </ac:spMkLst>
          </pc:spChg>
          <pc:picChg chg="mod">
            <ac:chgData name="GOMEZ, Paula" userId="c93cf399-3ed7-4230-9282-8831e3fe5ae7" providerId="ADAL" clId="{72E536D3-638E-42E7-AB51-174B2CD9958E}" dt="2023-06-06T10:25:49.164" v="2"/>
            <ac:picMkLst>
              <pc:docMk/>
              <pc:sldMasterMk cId="0" sldId="2147484897"/>
              <pc:sldLayoutMk cId="0" sldId="2147483662"/>
              <ac:picMk id="244"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3662"/>
              <ac:picMk id="245"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3662"/>
              <ac:picMk id="246"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3662"/>
              <ac:picMk id="248"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3662"/>
              <ac:picMk id="249" creationId="{00000000-0000-0000-0000-000000000000}"/>
            </ac:picMkLst>
          </pc:picChg>
        </pc:sldLayoutChg>
        <pc:sldLayoutChg chg="modSp del">
          <pc:chgData name="GOMEZ, Paula" userId="c93cf399-3ed7-4230-9282-8831e3fe5ae7" providerId="ADAL" clId="{72E536D3-638E-42E7-AB51-174B2CD9958E}" dt="2023-06-06T10:46:36.074" v="282" actId="700"/>
          <pc:sldLayoutMkLst>
            <pc:docMk/>
            <pc:sldMasterMk cId="0" sldId="2147484897"/>
            <pc:sldLayoutMk cId="0" sldId="2147484898"/>
          </pc:sldLayoutMkLst>
          <pc:spChg chg="mod">
            <ac:chgData name="GOMEZ, Paula" userId="c93cf399-3ed7-4230-9282-8831e3fe5ae7" providerId="ADAL" clId="{72E536D3-638E-42E7-AB51-174B2CD9958E}" dt="2023-06-06T10:25:49.164" v="2"/>
            <ac:spMkLst>
              <pc:docMk/>
              <pc:sldMasterMk cId="0" sldId="2147484897"/>
              <pc:sldLayoutMk cId="0" sldId="2147484898"/>
              <ac:spMk id="20"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898"/>
              <ac:spMk id="24"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898"/>
              <ac:spMk id="27"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898"/>
              <ac:spMk id="28"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898"/>
              <ac:spMk id="31"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898"/>
              <ac:spMk id="32" creationId="{00000000-0000-0000-0000-000000000000}"/>
            </ac:spMkLst>
          </pc:spChg>
          <pc:picChg chg="mod">
            <ac:chgData name="GOMEZ, Paula" userId="c93cf399-3ed7-4230-9282-8831e3fe5ae7" providerId="ADAL" clId="{72E536D3-638E-42E7-AB51-174B2CD9958E}" dt="2023-06-06T10:25:49.164" v="2"/>
            <ac:picMkLst>
              <pc:docMk/>
              <pc:sldMasterMk cId="0" sldId="2147484897"/>
              <pc:sldLayoutMk cId="0" sldId="2147484898"/>
              <ac:picMk id="21"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898"/>
              <ac:picMk id="22"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898"/>
              <ac:picMk id="23"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898"/>
              <ac:picMk id="25"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898"/>
              <ac:picMk id="26"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898"/>
              <ac:picMk id="29"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898"/>
              <ac:picMk id="30" creationId="{00000000-0000-0000-0000-000000000000}"/>
            </ac:picMkLst>
          </pc:picChg>
        </pc:sldLayoutChg>
        <pc:sldLayoutChg chg="modSp del">
          <pc:chgData name="GOMEZ, Paula" userId="c93cf399-3ed7-4230-9282-8831e3fe5ae7" providerId="ADAL" clId="{72E536D3-638E-42E7-AB51-174B2CD9958E}" dt="2023-06-06T10:46:36.074" v="282" actId="700"/>
          <pc:sldLayoutMkLst>
            <pc:docMk/>
            <pc:sldMasterMk cId="0" sldId="2147484897"/>
            <pc:sldLayoutMk cId="0" sldId="2147484899"/>
          </pc:sldLayoutMkLst>
          <pc:spChg chg="mod">
            <ac:chgData name="GOMEZ, Paula" userId="c93cf399-3ed7-4230-9282-8831e3fe5ae7" providerId="ADAL" clId="{72E536D3-638E-42E7-AB51-174B2CD9958E}" dt="2023-06-06T10:25:49.164" v="2"/>
            <ac:spMkLst>
              <pc:docMk/>
              <pc:sldMasterMk cId="0" sldId="2147484897"/>
              <pc:sldLayoutMk cId="0" sldId="2147484899"/>
              <ac:spMk id="2" creationId="{49A4B661-F1A2-431E-25A6-FC58D1905A69}"/>
            </ac:spMkLst>
          </pc:spChg>
          <pc:spChg chg="mod">
            <ac:chgData name="GOMEZ, Paula" userId="c93cf399-3ed7-4230-9282-8831e3fe5ae7" providerId="ADAL" clId="{72E536D3-638E-42E7-AB51-174B2CD9958E}" dt="2023-06-06T10:25:49.164" v="2"/>
            <ac:spMkLst>
              <pc:docMk/>
              <pc:sldMasterMk cId="0" sldId="2147484897"/>
              <pc:sldLayoutMk cId="0" sldId="2147484899"/>
              <ac:spMk id="43"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899"/>
              <ac:spMk id="46"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899"/>
              <ac:spMk id="47"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899"/>
              <ac:spMk id="48"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899"/>
              <ac:spMk id="49"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899"/>
              <ac:spMk id="50"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899"/>
              <ac:spMk id="51" creationId="{00000000-0000-0000-0000-000000000000}"/>
            </ac:spMkLst>
          </pc:spChg>
          <pc:picChg chg="mod">
            <ac:chgData name="GOMEZ, Paula" userId="c93cf399-3ed7-4230-9282-8831e3fe5ae7" providerId="ADAL" clId="{72E536D3-638E-42E7-AB51-174B2CD9958E}" dt="2023-06-06T10:25:49.164" v="2"/>
            <ac:picMkLst>
              <pc:docMk/>
              <pc:sldMasterMk cId="0" sldId="2147484897"/>
              <pc:sldLayoutMk cId="0" sldId="2147484899"/>
              <ac:picMk id="40"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899"/>
              <ac:picMk id="41"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899"/>
              <ac:picMk id="42"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899"/>
              <ac:picMk id="44"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899"/>
              <ac:picMk id="45" creationId="{00000000-0000-0000-0000-000000000000}"/>
            </ac:picMkLst>
          </pc:picChg>
        </pc:sldLayoutChg>
        <pc:sldLayoutChg chg="modSp del">
          <pc:chgData name="GOMEZ, Paula" userId="c93cf399-3ed7-4230-9282-8831e3fe5ae7" providerId="ADAL" clId="{72E536D3-638E-42E7-AB51-174B2CD9958E}" dt="2023-06-06T10:46:36.074" v="282" actId="700"/>
          <pc:sldLayoutMkLst>
            <pc:docMk/>
            <pc:sldMasterMk cId="0" sldId="2147484897"/>
            <pc:sldLayoutMk cId="0" sldId="2147484900"/>
          </pc:sldLayoutMkLst>
          <pc:spChg chg="mod">
            <ac:chgData name="GOMEZ, Paula" userId="c93cf399-3ed7-4230-9282-8831e3fe5ae7" providerId="ADAL" clId="{72E536D3-638E-42E7-AB51-174B2CD9958E}" dt="2023-06-06T10:25:49.164" v="2"/>
            <ac:spMkLst>
              <pc:docMk/>
              <pc:sldMasterMk cId="0" sldId="2147484897"/>
              <pc:sldLayoutMk cId="0" sldId="2147484900"/>
              <ac:spMk id="2" creationId="{9043C536-ABC3-2161-3B34-B8DF214299FA}"/>
            </ac:spMkLst>
          </pc:spChg>
          <pc:spChg chg="mod">
            <ac:chgData name="GOMEZ, Paula" userId="c93cf399-3ed7-4230-9282-8831e3fe5ae7" providerId="ADAL" clId="{72E536D3-638E-42E7-AB51-174B2CD9958E}" dt="2023-06-06T10:25:49.164" v="2"/>
            <ac:spMkLst>
              <pc:docMk/>
              <pc:sldMasterMk cId="0" sldId="2147484897"/>
              <pc:sldLayoutMk cId="0" sldId="2147484900"/>
              <ac:spMk id="62"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0"/>
              <ac:spMk id="65"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0"/>
              <ac:spMk id="66"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0"/>
              <ac:spMk id="67"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0"/>
              <ac:spMk id="68"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0"/>
              <ac:spMk id="69"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0"/>
              <ac:spMk id="70" creationId="{00000000-0000-0000-0000-000000000000}"/>
            </ac:spMkLst>
          </pc:spChg>
          <pc:picChg chg="mod">
            <ac:chgData name="GOMEZ, Paula" userId="c93cf399-3ed7-4230-9282-8831e3fe5ae7" providerId="ADAL" clId="{72E536D3-638E-42E7-AB51-174B2CD9958E}" dt="2023-06-06T10:25:49.164" v="2"/>
            <ac:picMkLst>
              <pc:docMk/>
              <pc:sldMasterMk cId="0" sldId="2147484897"/>
              <pc:sldLayoutMk cId="0" sldId="2147484900"/>
              <ac:picMk id="59"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0"/>
              <ac:picMk id="60"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0"/>
              <ac:picMk id="61"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0"/>
              <ac:picMk id="63"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0"/>
              <ac:picMk id="64" creationId="{00000000-0000-0000-0000-000000000000}"/>
            </ac:picMkLst>
          </pc:picChg>
        </pc:sldLayoutChg>
        <pc:sldLayoutChg chg="modSp del">
          <pc:chgData name="GOMEZ, Paula" userId="c93cf399-3ed7-4230-9282-8831e3fe5ae7" providerId="ADAL" clId="{72E536D3-638E-42E7-AB51-174B2CD9958E}" dt="2023-06-06T10:46:36.074" v="282" actId="700"/>
          <pc:sldLayoutMkLst>
            <pc:docMk/>
            <pc:sldMasterMk cId="0" sldId="2147484897"/>
            <pc:sldLayoutMk cId="0" sldId="2147484901"/>
          </pc:sldLayoutMkLst>
          <pc:spChg chg="mod">
            <ac:chgData name="GOMEZ, Paula" userId="c93cf399-3ed7-4230-9282-8831e3fe5ae7" providerId="ADAL" clId="{72E536D3-638E-42E7-AB51-174B2CD9958E}" dt="2023-06-06T10:25:49.164" v="2"/>
            <ac:spMkLst>
              <pc:docMk/>
              <pc:sldMasterMk cId="0" sldId="2147484897"/>
              <pc:sldLayoutMk cId="0" sldId="2147484901"/>
              <ac:spMk id="2" creationId="{06563148-D03D-0979-374F-671B0DD6EF9B}"/>
            </ac:spMkLst>
          </pc:spChg>
          <pc:spChg chg="mod">
            <ac:chgData name="GOMEZ, Paula" userId="c93cf399-3ed7-4230-9282-8831e3fe5ae7" providerId="ADAL" clId="{72E536D3-638E-42E7-AB51-174B2CD9958E}" dt="2023-06-06T10:25:49.164" v="2"/>
            <ac:spMkLst>
              <pc:docMk/>
              <pc:sldMasterMk cId="0" sldId="2147484897"/>
              <pc:sldLayoutMk cId="0" sldId="2147484901"/>
              <ac:spMk id="81"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1"/>
              <ac:spMk id="84"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1"/>
              <ac:spMk id="85"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1"/>
              <ac:spMk id="86"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1"/>
              <ac:spMk id="87"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1"/>
              <ac:spMk id="88"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1"/>
              <ac:spMk id="89" creationId="{00000000-0000-0000-0000-000000000000}"/>
            </ac:spMkLst>
          </pc:spChg>
          <pc:picChg chg="mod">
            <ac:chgData name="GOMEZ, Paula" userId="c93cf399-3ed7-4230-9282-8831e3fe5ae7" providerId="ADAL" clId="{72E536D3-638E-42E7-AB51-174B2CD9958E}" dt="2023-06-06T10:25:49.164" v="2"/>
            <ac:picMkLst>
              <pc:docMk/>
              <pc:sldMasterMk cId="0" sldId="2147484897"/>
              <pc:sldLayoutMk cId="0" sldId="2147484901"/>
              <ac:picMk id="78"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1"/>
              <ac:picMk id="79"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1"/>
              <ac:picMk id="80"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1"/>
              <ac:picMk id="82"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1"/>
              <ac:picMk id="83" creationId="{00000000-0000-0000-0000-000000000000}"/>
            </ac:picMkLst>
          </pc:picChg>
        </pc:sldLayoutChg>
        <pc:sldLayoutChg chg="modSp del">
          <pc:chgData name="GOMEZ, Paula" userId="c93cf399-3ed7-4230-9282-8831e3fe5ae7" providerId="ADAL" clId="{72E536D3-638E-42E7-AB51-174B2CD9958E}" dt="2023-06-06T10:46:36.074" v="282" actId="700"/>
          <pc:sldLayoutMkLst>
            <pc:docMk/>
            <pc:sldMasterMk cId="0" sldId="2147484897"/>
            <pc:sldLayoutMk cId="0" sldId="2147484902"/>
          </pc:sldLayoutMkLst>
          <pc:spChg chg="mod">
            <ac:chgData name="GOMEZ, Paula" userId="c93cf399-3ed7-4230-9282-8831e3fe5ae7" providerId="ADAL" clId="{72E536D3-638E-42E7-AB51-174B2CD9958E}" dt="2023-06-06T10:25:49.164" v="2"/>
            <ac:spMkLst>
              <pc:docMk/>
              <pc:sldMasterMk cId="0" sldId="2147484897"/>
              <pc:sldLayoutMk cId="0" sldId="2147484902"/>
              <ac:spMk id="2" creationId="{DFC32536-464C-43AB-4713-5936B3E64DBB}"/>
            </ac:spMkLst>
          </pc:spChg>
          <pc:spChg chg="mod">
            <ac:chgData name="GOMEZ, Paula" userId="c93cf399-3ed7-4230-9282-8831e3fe5ae7" providerId="ADAL" clId="{72E536D3-638E-42E7-AB51-174B2CD9958E}" dt="2023-06-06T10:25:49.164" v="2"/>
            <ac:spMkLst>
              <pc:docMk/>
              <pc:sldMasterMk cId="0" sldId="2147484897"/>
              <pc:sldLayoutMk cId="0" sldId="2147484902"/>
              <ac:spMk id="100"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2"/>
              <ac:spMk id="103"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2"/>
              <ac:spMk id="104"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2"/>
              <ac:spMk id="105"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2"/>
              <ac:spMk id="106"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2"/>
              <ac:spMk id="107"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2"/>
              <ac:spMk id="108" creationId="{00000000-0000-0000-0000-000000000000}"/>
            </ac:spMkLst>
          </pc:spChg>
          <pc:picChg chg="mod">
            <ac:chgData name="GOMEZ, Paula" userId="c93cf399-3ed7-4230-9282-8831e3fe5ae7" providerId="ADAL" clId="{72E536D3-638E-42E7-AB51-174B2CD9958E}" dt="2023-06-06T10:25:49.164" v="2"/>
            <ac:picMkLst>
              <pc:docMk/>
              <pc:sldMasterMk cId="0" sldId="2147484897"/>
              <pc:sldLayoutMk cId="0" sldId="2147484902"/>
              <ac:picMk id="97"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2"/>
              <ac:picMk id="98"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2"/>
              <ac:picMk id="99"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2"/>
              <ac:picMk id="101"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2"/>
              <ac:picMk id="102" creationId="{00000000-0000-0000-0000-000000000000}"/>
            </ac:picMkLst>
          </pc:picChg>
        </pc:sldLayoutChg>
        <pc:sldLayoutChg chg="modSp del">
          <pc:chgData name="GOMEZ, Paula" userId="c93cf399-3ed7-4230-9282-8831e3fe5ae7" providerId="ADAL" clId="{72E536D3-638E-42E7-AB51-174B2CD9958E}" dt="2023-06-06T10:46:36.074" v="282" actId="700"/>
          <pc:sldLayoutMkLst>
            <pc:docMk/>
            <pc:sldMasterMk cId="0" sldId="2147484897"/>
            <pc:sldLayoutMk cId="0" sldId="2147484903"/>
          </pc:sldLayoutMkLst>
          <pc:spChg chg="mod">
            <ac:chgData name="GOMEZ, Paula" userId="c93cf399-3ed7-4230-9282-8831e3fe5ae7" providerId="ADAL" clId="{72E536D3-638E-42E7-AB51-174B2CD9958E}" dt="2023-06-06T10:25:49.164" v="2"/>
            <ac:spMkLst>
              <pc:docMk/>
              <pc:sldMasterMk cId="0" sldId="2147484897"/>
              <pc:sldLayoutMk cId="0" sldId="2147484903"/>
              <ac:spMk id="2" creationId="{7FB0FF90-B8E1-685B-5907-6DC4427A267C}"/>
            </ac:spMkLst>
          </pc:spChg>
          <pc:spChg chg="mod">
            <ac:chgData name="GOMEZ, Paula" userId="c93cf399-3ed7-4230-9282-8831e3fe5ae7" providerId="ADAL" clId="{72E536D3-638E-42E7-AB51-174B2CD9958E}" dt="2023-06-06T10:25:49.164" v="2"/>
            <ac:spMkLst>
              <pc:docMk/>
              <pc:sldMasterMk cId="0" sldId="2147484897"/>
              <pc:sldLayoutMk cId="0" sldId="2147484903"/>
              <ac:spMk id="119"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3"/>
              <ac:spMk id="122"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3"/>
              <ac:spMk id="123"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3"/>
              <ac:spMk id="124"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3"/>
              <ac:spMk id="125"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3"/>
              <ac:spMk id="126"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3"/>
              <ac:spMk id="127"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3"/>
              <ac:spMk id="128" creationId="{00000000-0000-0000-0000-000000000000}"/>
            </ac:spMkLst>
          </pc:spChg>
          <pc:picChg chg="mod">
            <ac:chgData name="GOMEZ, Paula" userId="c93cf399-3ed7-4230-9282-8831e3fe5ae7" providerId="ADAL" clId="{72E536D3-638E-42E7-AB51-174B2CD9958E}" dt="2023-06-06T10:25:49.164" v="2"/>
            <ac:picMkLst>
              <pc:docMk/>
              <pc:sldMasterMk cId="0" sldId="2147484897"/>
              <pc:sldLayoutMk cId="0" sldId="2147484903"/>
              <ac:picMk id="116"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3"/>
              <ac:picMk id="117"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3"/>
              <ac:picMk id="118"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3"/>
              <ac:picMk id="120"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3"/>
              <ac:picMk id="121" creationId="{00000000-0000-0000-0000-000000000000}"/>
            </ac:picMkLst>
          </pc:picChg>
        </pc:sldLayoutChg>
        <pc:sldLayoutChg chg="del">
          <pc:chgData name="GOMEZ, Paula" userId="c93cf399-3ed7-4230-9282-8831e3fe5ae7" providerId="ADAL" clId="{72E536D3-638E-42E7-AB51-174B2CD9958E}" dt="2023-06-06T10:46:36.074" v="282" actId="700"/>
          <pc:sldLayoutMkLst>
            <pc:docMk/>
            <pc:sldMasterMk cId="0" sldId="2147484897"/>
            <pc:sldLayoutMk cId="0" sldId="2147484904"/>
          </pc:sldLayoutMkLst>
        </pc:sldLayoutChg>
        <pc:sldLayoutChg chg="modSp del">
          <pc:chgData name="GOMEZ, Paula" userId="c93cf399-3ed7-4230-9282-8831e3fe5ae7" providerId="ADAL" clId="{72E536D3-638E-42E7-AB51-174B2CD9958E}" dt="2023-06-06T10:46:36.074" v="282" actId="700"/>
          <pc:sldLayoutMkLst>
            <pc:docMk/>
            <pc:sldMasterMk cId="0" sldId="2147484897"/>
            <pc:sldLayoutMk cId="0" sldId="2147484905"/>
          </pc:sldLayoutMkLst>
          <pc:spChg chg="mod">
            <ac:chgData name="GOMEZ, Paula" userId="c93cf399-3ed7-4230-9282-8831e3fe5ae7" providerId="ADAL" clId="{72E536D3-638E-42E7-AB51-174B2CD9958E}" dt="2023-06-06T10:25:49.164" v="2"/>
            <ac:spMkLst>
              <pc:docMk/>
              <pc:sldMasterMk cId="0" sldId="2147484897"/>
              <pc:sldLayoutMk cId="0" sldId="2147484905"/>
              <ac:spMk id="2" creationId="{9D55253E-6A35-3002-CE17-0BC6C80B88FB}"/>
            </ac:spMkLst>
          </pc:spChg>
          <pc:spChg chg="mod">
            <ac:chgData name="GOMEZ, Paula" userId="c93cf399-3ed7-4230-9282-8831e3fe5ae7" providerId="ADAL" clId="{72E536D3-638E-42E7-AB51-174B2CD9958E}" dt="2023-06-06T10:25:49.164" v="2"/>
            <ac:spMkLst>
              <pc:docMk/>
              <pc:sldMasterMk cId="0" sldId="2147484897"/>
              <pc:sldLayoutMk cId="0" sldId="2147484905"/>
              <ac:spMk id="146"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5"/>
              <ac:spMk id="148"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5"/>
              <ac:spMk id="149"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5"/>
              <ac:spMk id="150"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5"/>
              <ac:spMk id="151" creationId="{00000000-0000-0000-0000-000000000000}"/>
            </ac:spMkLst>
          </pc:spChg>
          <pc:picChg chg="mod">
            <ac:chgData name="GOMEZ, Paula" userId="c93cf399-3ed7-4230-9282-8831e3fe5ae7" providerId="ADAL" clId="{72E536D3-638E-42E7-AB51-174B2CD9958E}" dt="2023-06-06T10:25:49.164" v="2"/>
            <ac:picMkLst>
              <pc:docMk/>
              <pc:sldMasterMk cId="0" sldId="2147484897"/>
              <pc:sldLayoutMk cId="0" sldId="2147484905"/>
              <ac:picMk id="143"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5"/>
              <ac:picMk id="144"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5"/>
              <ac:picMk id="145"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5"/>
              <ac:picMk id="147" creationId="{00000000-0000-0000-0000-000000000000}"/>
            </ac:picMkLst>
          </pc:picChg>
        </pc:sldLayoutChg>
        <pc:sldLayoutChg chg="modSp del">
          <pc:chgData name="GOMEZ, Paula" userId="c93cf399-3ed7-4230-9282-8831e3fe5ae7" providerId="ADAL" clId="{72E536D3-638E-42E7-AB51-174B2CD9958E}" dt="2023-06-06T10:46:36.074" v="282" actId="700"/>
          <pc:sldLayoutMkLst>
            <pc:docMk/>
            <pc:sldMasterMk cId="0" sldId="2147484897"/>
            <pc:sldLayoutMk cId="0" sldId="2147484906"/>
          </pc:sldLayoutMkLst>
          <pc:spChg chg="mod">
            <ac:chgData name="GOMEZ, Paula" userId="c93cf399-3ed7-4230-9282-8831e3fe5ae7" providerId="ADAL" clId="{72E536D3-638E-42E7-AB51-174B2CD9958E}" dt="2023-06-06T10:25:49.164" v="2"/>
            <ac:spMkLst>
              <pc:docMk/>
              <pc:sldMasterMk cId="0" sldId="2147484897"/>
              <pc:sldLayoutMk cId="0" sldId="2147484906"/>
              <ac:spMk id="2" creationId="{3AF8C3DA-2767-D19F-F3FE-CEB52AD43290}"/>
            </ac:spMkLst>
          </pc:spChg>
          <pc:spChg chg="mod">
            <ac:chgData name="GOMEZ, Paula" userId="c93cf399-3ed7-4230-9282-8831e3fe5ae7" providerId="ADAL" clId="{72E536D3-638E-42E7-AB51-174B2CD9958E}" dt="2023-06-06T10:25:49.164" v="2"/>
            <ac:spMkLst>
              <pc:docMk/>
              <pc:sldMasterMk cId="0" sldId="2147484897"/>
              <pc:sldLayoutMk cId="0" sldId="2147484906"/>
              <ac:spMk id="162"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6"/>
              <ac:spMk id="164"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6"/>
              <ac:spMk id="165" creationId="{00000000-0000-0000-0000-000000000000}"/>
            </ac:spMkLst>
          </pc:spChg>
          <pc:picChg chg="mod">
            <ac:chgData name="GOMEZ, Paula" userId="c93cf399-3ed7-4230-9282-8831e3fe5ae7" providerId="ADAL" clId="{72E536D3-638E-42E7-AB51-174B2CD9958E}" dt="2023-06-06T10:25:49.164" v="2"/>
            <ac:picMkLst>
              <pc:docMk/>
              <pc:sldMasterMk cId="0" sldId="2147484897"/>
              <pc:sldLayoutMk cId="0" sldId="2147484906"/>
              <ac:picMk id="159"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6"/>
              <ac:picMk id="160"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6"/>
              <ac:picMk id="161"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6"/>
              <ac:picMk id="163" creationId="{00000000-0000-0000-0000-000000000000}"/>
            </ac:picMkLst>
          </pc:picChg>
        </pc:sldLayoutChg>
        <pc:sldLayoutChg chg="modSp del">
          <pc:chgData name="GOMEZ, Paula" userId="c93cf399-3ed7-4230-9282-8831e3fe5ae7" providerId="ADAL" clId="{72E536D3-638E-42E7-AB51-174B2CD9958E}" dt="2023-06-06T10:46:36.074" v="282" actId="700"/>
          <pc:sldLayoutMkLst>
            <pc:docMk/>
            <pc:sldMasterMk cId="0" sldId="2147484897"/>
            <pc:sldLayoutMk cId="0" sldId="2147484908"/>
          </pc:sldLayoutMkLst>
          <pc:spChg chg="mod">
            <ac:chgData name="GOMEZ, Paula" userId="c93cf399-3ed7-4230-9282-8831e3fe5ae7" providerId="ADAL" clId="{72E536D3-638E-42E7-AB51-174B2CD9958E}" dt="2023-06-06T10:25:49.164" v="2"/>
            <ac:spMkLst>
              <pc:docMk/>
              <pc:sldMasterMk cId="0" sldId="2147484897"/>
              <pc:sldLayoutMk cId="0" sldId="2147484908"/>
              <ac:spMk id="2" creationId="{4FE82AF6-A85D-8017-9875-37F666558461}"/>
            </ac:spMkLst>
          </pc:spChg>
          <pc:spChg chg="mod">
            <ac:chgData name="GOMEZ, Paula" userId="c93cf399-3ed7-4230-9282-8831e3fe5ae7" providerId="ADAL" clId="{72E536D3-638E-42E7-AB51-174B2CD9958E}" dt="2023-06-06T10:25:49.164" v="2"/>
            <ac:spMkLst>
              <pc:docMk/>
              <pc:sldMasterMk cId="0" sldId="2147484897"/>
              <pc:sldLayoutMk cId="0" sldId="2147484908"/>
              <ac:spMk id="195"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8"/>
              <ac:spMk id="198"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8"/>
              <ac:spMk id="199"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8"/>
              <ac:spMk id="200"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08"/>
              <ac:spMk id="202" creationId="{00000000-0000-0000-0000-000000000000}"/>
            </ac:spMkLst>
          </pc:spChg>
          <pc:picChg chg="mod">
            <ac:chgData name="GOMEZ, Paula" userId="c93cf399-3ed7-4230-9282-8831e3fe5ae7" providerId="ADAL" clId="{72E536D3-638E-42E7-AB51-174B2CD9958E}" dt="2023-06-06T10:25:49.164" v="2"/>
            <ac:picMkLst>
              <pc:docMk/>
              <pc:sldMasterMk cId="0" sldId="2147484897"/>
              <pc:sldLayoutMk cId="0" sldId="2147484908"/>
              <ac:picMk id="192"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8"/>
              <ac:picMk id="193"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8"/>
              <ac:picMk id="194"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8"/>
              <ac:picMk id="196"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8"/>
              <ac:picMk id="197"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08"/>
              <ac:picMk id="201" creationId="{00000000-0000-0000-0000-000000000000}"/>
            </ac:picMkLst>
          </pc:picChg>
        </pc:sldLayoutChg>
        <pc:sldLayoutChg chg="modSp del">
          <pc:chgData name="GOMEZ, Paula" userId="c93cf399-3ed7-4230-9282-8831e3fe5ae7" providerId="ADAL" clId="{72E536D3-638E-42E7-AB51-174B2CD9958E}" dt="2023-06-06T10:46:36.074" v="282" actId="700"/>
          <pc:sldLayoutMkLst>
            <pc:docMk/>
            <pc:sldMasterMk cId="0" sldId="2147484897"/>
            <pc:sldLayoutMk cId="0" sldId="2147484910"/>
          </pc:sldLayoutMkLst>
          <pc:spChg chg="mod">
            <ac:chgData name="GOMEZ, Paula" userId="c93cf399-3ed7-4230-9282-8831e3fe5ae7" providerId="ADAL" clId="{72E536D3-638E-42E7-AB51-174B2CD9958E}" dt="2023-06-06T10:25:49.164" v="2"/>
            <ac:spMkLst>
              <pc:docMk/>
              <pc:sldMasterMk cId="0" sldId="2147484897"/>
              <pc:sldLayoutMk cId="0" sldId="2147484910"/>
              <ac:spMk id="2" creationId="{C75DA421-39F4-2336-07D4-AF242E20810F}"/>
            </ac:spMkLst>
          </pc:spChg>
          <pc:spChg chg="mod">
            <ac:chgData name="GOMEZ, Paula" userId="c93cf399-3ed7-4230-9282-8831e3fe5ae7" providerId="ADAL" clId="{72E536D3-638E-42E7-AB51-174B2CD9958E}" dt="2023-06-06T10:25:49.164" v="2"/>
            <ac:spMkLst>
              <pc:docMk/>
              <pc:sldMasterMk cId="0" sldId="2147484897"/>
              <pc:sldLayoutMk cId="0" sldId="2147484910"/>
              <ac:spMk id="230"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10"/>
              <ac:spMk id="233"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10"/>
              <ac:spMk id="234"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10"/>
              <ac:spMk id="235"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10"/>
              <ac:spMk id="236" creationId="{00000000-0000-0000-0000-000000000000}"/>
            </ac:spMkLst>
          </pc:spChg>
          <pc:picChg chg="mod">
            <ac:chgData name="GOMEZ, Paula" userId="c93cf399-3ed7-4230-9282-8831e3fe5ae7" providerId="ADAL" clId="{72E536D3-638E-42E7-AB51-174B2CD9958E}" dt="2023-06-06T10:25:49.164" v="2"/>
            <ac:picMkLst>
              <pc:docMk/>
              <pc:sldMasterMk cId="0" sldId="2147484897"/>
              <pc:sldLayoutMk cId="0" sldId="2147484910"/>
              <ac:picMk id="227"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10"/>
              <ac:picMk id="228"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10"/>
              <ac:picMk id="229"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10"/>
              <ac:picMk id="231"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10"/>
              <ac:picMk id="232" creationId="{00000000-0000-0000-0000-000000000000}"/>
            </ac:picMkLst>
          </pc:picChg>
        </pc:sldLayoutChg>
        <pc:sldLayoutChg chg="modSp del">
          <pc:chgData name="GOMEZ, Paula" userId="c93cf399-3ed7-4230-9282-8831e3fe5ae7" providerId="ADAL" clId="{72E536D3-638E-42E7-AB51-174B2CD9958E}" dt="2023-06-06T10:46:36.074" v="282" actId="700"/>
          <pc:sldLayoutMkLst>
            <pc:docMk/>
            <pc:sldMasterMk cId="0" sldId="2147484897"/>
            <pc:sldLayoutMk cId="0" sldId="2147484912"/>
          </pc:sldLayoutMkLst>
          <pc:spChg chg="mod">
            <ac:chgData name="GOMEZ, Paula" userId="c93cf399-3ed7-4230-9282-8831e3fe5ae7" providerId="ADAL" clId="{72E536D3-638E-42E7-AB51-174B2CD9958E}" dt="2023-06-06T10:25:49.164" v="2"/>
            <ac:spMkLst>
              <pc:docMk/>
              <pc:sldMasterMk cId="0" sldId="2147484897"/>
              <pc:sldLayoutMk cId="0" sldId="2147484912"/>
              <ac:spMk id="2" creationId="{E0E25B83-A686-78A8-13F4-0A50BC2A36F1}"/>
            </ac:spMkLst>
          </pc:spChg>
          <pc:spChg chg="mod">
            <ac:chgData name="GOMEZ, Paula" userId="c93cf399-3ed7-4230-9282-8831e3fe5ae7" providerId="ADAL" clId="{72E536D3-638E-42E7-AB51-174B2CD9958E}" dt="2023-06-06T10:25:49.164" v="2"/>
            <ac:spMkLst>
              <pc:docMk/>
              <pc:sldMasterMk cId="0" sldId="2147484897"/>
              <pc:sldLayoutMk cId="0" sldId="2147484912"/>
              <ac:spMk id="264"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12"/>
              <ac:spMk id="267"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12"/>
              <ac:spMk id="268"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12"/>
              <ac:spMk id="269" creationId="{00000000-0000-0000-0000-000000000000}"/>
            </ac:spMkLst>
          </pc:spChg>
          <pc:spChg chg="mod">
            <ac:chgData name="GOMEZ, Paula" userId="c93cf399-3ed7-4230-9282-8831e3fe5ae7" providerId="ADAL" clId="{72E536D3-638E-42E7-AB51-174B2CD9958E}" dt="2023-06-06T10:25:49.164" v="2"/>
            <ac:spMkLst>
              <pc:docMk/>
              <pc:sldMasterMk cId="0" sldId="2147484897"/>
              <pc:sldLayoutMk cId="0" sldId="2147484912"/>
              <ac:spMk id="270" creationId="{00000000-0000-0000-0000-000000000000}"/>
            </ac:spMkLst>
          </pc:spChg>
          <pc:picChg chg="mod">
            <ac:chgData name="GOMEZ, Paula" userId="c93cf399-3ed7-4230-9282-8831e3fe5ae7" providerId="ADAL" clId="{72E536D3-638E-42E7-AB51-174B2CD9958E}" dt="2023-06-06T10:25:49.164" v="2"/>
            <ac:picMkLst>
              <pc:docMk/>
              <pc:sldMasterMk cId="0" sldId="2147484897"/>
              <pc:sldLayoutMk cId="0" sldId="2147484912"/>
              <ac:picMk id="261"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12"/>
              <ac:picMk id="262"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12"/>
              <ac:picMk id="263"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12"/>
              <ac:picMk id="265" creationId="{00000000-0000-0000-0000-000000000000}"/>
            </ac:picMkLst>
          </pc:picChg>
          <pc:picChg chg="mod">
            <ac:chgData name="GOMEZ, Paula" userId="c93cf399-3ed7-4230-9282-8831e3fe5ae7" providerId="ADAL" clId="{72E536D3-638E-42E7-AB51-174B2CD9958E}" dt="2023-06-06T10:25:49.164" v="2"/>
            <ac:picMkLst>
              <pc:docMk/>
              <pc:sldMasterMk cId="0" sldId="2147484897"/>
              <pc:sldLayoutMk cId="0" sldId="2147484912"/>
              <ac:picMk id="266" creationId="{00000000-0000-0000-0000-000000000000}"/>
            </ac:picMkLst>
          </pc:picChg>
        </pc:sldLayoutChg>
      </pc:sldMasterChg>
      <pc:sldMasterChg chg="modSp modSldLayout">
        <pc:chgData name="GOMEZ, Paula" userId="c93cf399-3ed7-4230-9282-8831e3fe5ae7" providerId="ADAL" clId="{72E536D3-638E-42E7-AB51-174B2CD9958E}" dt="2023-06-06T10:25:49.164" v="2"/>
        <pc:sldMasterMkLst>
          <pc:docMk/>
          <pc:sldMasterMk cId="2398296281" sldId="2147484909"/>
        </pc:sldMasterMkLst>
        <pc:spChg chg="mod">
          <ac:chgData name="GOMEZ, Paula" userId="c93cf399-3ed7-4230-9282-8831e3fe5ae7" providerId="ADAL" clId="{72E536D3-638E-42E7-AB51-174B2CD9958E}" dt="2023-06-06T10:25:49.164" v="2"/>
          <ac:spMkLst>
            <pc:docMk/>
            <pc:sldMasterMk cId="2398296281" sldId="2147484909"/>
            <ac:spMk id="5"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ac:spMk id="6"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ac:spMk id="7"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ac:spMk id="9"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ac:spMk id="1026"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ac:spMk id="1027"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ac:spMk id="1031"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ac:spMk id="1034"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ac:spMk id="1035" creationId="{00000000-0000-0000-0000-000000000000}"/>
          </ac:spMkLst>
        </pc:spChg>
        <pc:grpChg chg="mod">
          <ac:chgData name="GOMEZ, Paula" userId="c93cf399-3ed7-4230-9282-8831e3fe5ae7" providerId="ADAL" clId="{72E536D3-638E-42E7-AB51-174B2CD9958E}" dt="2023-06-06T10:25:49.164" v="2"/>
          <ac:grpSpMkLst>
            <pc:docMk/>
            <pc:sldMasterMk cId="2398296281" sldId="2147484909"/>
            <ac:grpSpMk id="1033" creationId="{00000000-0000-0000-0000-000000000000}"/>
          </ac:grpSpMkLst>
        </pc:grpChg>
        <pc:picChg chg="mod">
          <ac:chgData name="GOMEZ, Paula" userId="c93cf399-3ed7-4230-9282-8831e3fe5ae7" providerId="ADAL" clId="{72E536D3-638E-42E7-AB51-174B2CD9958E}" dt="2023-06-06T10:25:49.164" v="2"/>
          <ac:picMkLst>
            <pc:docMk/>
            <pc:sldMasterMk cId="2398296281" sldId="2147484909"/>
            <ac:picMk id="1036" creationId="{00000000-0000-0000-0000-000000000000}"/>
          </ac:picMkLst>
        </pc:picChg>
        <pc:sldLayoutChg chg="modSp">
          <pc:chgData name="GOMEZ, Paula" userId="c93cf399-3ed7-4230-9282-8831e3fe5ae7" providerId="ADAL" clId="{72E536D3-638E-42E7-AB51-174B2CD9958E}" dt="2023-06-06T10:25:49.164" v="2"/>
          <pc:sldLayoutMkLst>
            <pc:docMk/>
            <pc:sldMasterMk cId="2398296281" sldId="2147484909"/>
            <pc:sldLayoutMk cId="4256224765" sldId="2147483669"/>
          </pc:sldLayoutMkLst>
          <pc:spChg chg="mod">
            <ac:chgData name="GOMEZ, Paula" userId="c93cf399-3ed7-4230-9282-8831e3fe5ae7" providerId="ADAL" clId="{72E536D3-638E-42E7-AB51-174B2CD9958E}" dt="2023-06-06T10:25:49.164" v="2"/>
            <ac:spMkLst>
              <pc:docMk/>
              <pc:sldMasterMk cId="2398296281" sldId="2147484909"/>
              <pc:sldLayoutMk cId="4256224765" sldId="2147483669"/>
              <ac:spMk id="2"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pc:sldLayoutMk cId="4256224765" sldId="2147483669"/>
              <ac:spMk id="3"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pc:sldLayoutMk cId="4256224765" sldId="2147483669"/>
              <ac:spMk id="4" creationId="{00000000-0000-0000-0000-000000000000}"/>
            </ac:spMkLst>
          </pc:spChg>
        </pc:sldLayoutChg>
        <pc:sldLayoutChg chg="modSp">
          <pc:chgData name="GOMEZ, Paula" userId="c93cf399-3ed7-4230-9282-8831e3fe5ae7" providerId="ADAL" clId="{72E536D3-638E-42E7-AB51-174B2CD9958E}" dt="2023-06-06T10:25:49.164" v="2"/>
          <pc:sldLayoutMkLst>
            <pc:docMk/>
            <pc:sldMasterMk cId="2398296281" sldId="2147484909"/>
            <pc:sldLayoutMk cId="2512638465" sldId="2147483670"/>
          </pc:sldLayoutMkLst>
          <pc:spChg chg="mod">
            <ac:chgData name="GOMEZ, Paula" userId="c93cf399-3ed7-4230-9282-8831e3fe5ae7" providerId="ADAL" clId="{72E536D3-638E-42E7-AB51-174B2CD9958E}" dt="2023-06-06T10:25:49.164" v="2"/>
            <ac:spMkLst>
              <pc:docMk/>
              <pc:sldMasterMk cId="2398296281" sldId="2147484909"/>
              <pc:sldLayoutMk cId="2512638465" sldId="2147483670"/>
              <ac:spMk id="2"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pc:sldLayoutMk cId="2512638465" sldId="2147483670"/>
              <ac:spMk id="3"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pc:sldLayoutMk cId="2512638465" sldId="2147483670"/>
              <ac:spMk id="4" creationId="{00000000-0000-0000-0000-000000000000}"/>
            </ac:spMkLst>
          </pc:spChg>
        </pc:sldLayoutChg>
        <pc:sldLayoutChg chg="modSp">
          <pc:chgData name="GOMEZ, Paula" userId="c93cf399-3ed7-4230-9282-8831e3fe5ae7" providerId="ADAL" clId="{72E536D3-638E-42E7-AB51-174B2CD9958E}" dt="2023-06-06T10:25:49.164" v="2"/>
          <pc:sldLayoutMkLst>
            <pc:docMk/>
            <pc:sldMasterMk cId="2398296281" sldId="2147484909"/>
            <pc:sldLayoutMk cId="3748765826" sldId="2147483672"/>
          </pc:sldLayoutMkLst>
          <pc:spChg chg="mod">
            <ac:chgData name="GOMEZ, Paula" userId="c93cf399-3ed7-4230-9282-8831e3fe5ae7" providerId="ADAL" clId="{72E536D3-638E-42E7-AB51-174B2CD9958E}" dt="2023-06-06T10:25:49.164" v="2"/>
            <ac:spMkLst>
              <pc:docMk/>
              <pc:sldMasterMk cId="2398296281" sldId="2147484909"/>
              <pc:sldLayoutMk cId="3748765826" sldId="2147483672"/>
              <ac:spMk id="2"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pc:sldLayoutMk cId="3748765826" sldId="2147483672"/>
              <ac:spMk id="3" creationId="{00000000-0000-0000-0000-000000000000}"/>
            </ac:spMkLst>
          </pc:spChg>
        </pc:sldLayoutChg>
        <pc:sldLayoutChg chg="modSp">
          <pc:chgData name="GOMEZ, Paula" userId="c93cf399-3ed7-4230-9282-8831e3fe5ae7" providerId="ADAL" clId="{72E536D3-638E-42E7-AB51-174B2CD9958E}" dt="2023-06-06T10:25:49.164" v="2"/>
          <pc:sldLayoutMkLst>
            <pc:docMk/>
            <pc:sldMasterMk cId="2398296281" sldId="2147484909"/>
            <pc:sldLayoutMk cId="396752410" sldId="2147484892"/>
          </pc:sldLayoutMkLst>
          <pc:spChg chg="mod">
            <ac:chgData name="GOMEZ, Paula" userId="c93cf399-3ed7-4230-9282-8831e3fe5ae7" providerId="ADAL" clId="{72E536D3-638E-42E7-AB51-174B2CD9958E}" dt="2023-06-06T10:25:49.164" v="2"/>
            <ac:spMkLst>
              <pc:docMk/>
              <pc:sldMasterMk cId="2398296281" sldId="2147484909"/>
              <pc:sldLayoutMk cId="396752410" sldId="2147484892"/>
              <ac:spMk id="2"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pc:sldLayoutMk cId="396752410" sldId="2147484892"/>
              <ac:spMk id="3"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pc:sldLayoutMk cId="396752410" sldId="2147484892"/>
              <ac:spMk id="4"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pc:sldLayoutMk cId="396752410" sldId="2147484892"/>
              <ac:spMk id="6" creationId="{00000000-0000-0000-0000-000000000000}"/>
            </ac:spMkLst>
          </pc:spChg>
          <pc:grpChg chg="mod">
            <ac:chgData name="GOMEZ, Paula" userId="c93cf399-3ed7-4230-9282-8831e3fe5ae7" providerId="ADAL" clId="{72E536D3-638E-42E7-AB51-174B2CD9958E}" dt="2023-06-06T10:25:49.164" v="2"/>
            <ac:grpSpMkLst>
              <pc:docMk/>
              <pc:sldMasterMk cId="2398296281" sldId="2147484909"/>
              <pc:sldLayoutMk cId="396752410" sldId="2147484892"/>
              <ac:grpSpMk id="5" creationId="{00000000-0000-0000-0000-000000000000}"/>
            </ac:grpSpMkLst>
          </pc:grpChg>
          <pc:picChg chg="mod">
            <ac:chgData name="GOMEZ, Paula" userId="c93cf399-3ed7-4230-9282-8831e3fe5ae7" providerId="ADAL" clId="{72E536D3-638E-42E7-AB51-174B2CD9958E}" dt="2023-06-06T10:25:49.164" v="2"/>
            <ac:picMkLst>
              <pc:docMk/>
              <pc:sldMasterMk cId="2398296281" sldId="2147484909"/>
              <pc:sldLayoutMk cId="396752410" sldId="2147484892"/>
              <ac:picMk id="7" creationId="{00000000-0000-0000-0000-000000000000}"/>
            </ac:picMkLst>
          </pc:picChg>
        </pc:sldLayoutChg>
        <pc:sldLayoutChg chg="modSp">
          <pc:chgData name="GOMEZ, Paula" userId="c93cf399-3ed7-4230-9282-8831e3fe5ae7" providerId="ADAL" clId="{72E536D3-638E-42E7-AB51-174B2CD9958E}" dt="2023-06-06T10:25:49.164" v="2"/>
          <pc:sldLayoutMkLst>
            <pc:docMk/>
            <pc:sldMasterMk cId="2398296281" sldId="2147484909"/>
            <pc:sldLayoutMk cId="2907425404" sldId="2147484893"/>
          </pc:sldLayoutMkLst>
          <pc:spChg chg="mod">
            <ac:chgData name="GOMEZ, Paula" userId="c93cf399-3ed7-4230-9282-8831e3fe5ae7" providerId="ADAL" clId="{72E536D3-638E-42E7-AB51-174B2CD9958E}" dt="2023-06-06T10:25:49.164" v="2"/>
            <ac:spMkLst>
              <pc:docMk/>
              <pc:sldMasterMk cId="2398296281" sldId="2147484909"/>
              <pc:sldLayoutMk cId="2907425404" sldId="2147484893"/>
              <ac:spMk id="5" creationId="{00000000-0000-0000-0000-000000000000}"/>
            </ac:spMkLst>
          </pc:spChg>
        </pc:sldLayoutChg>
        <pc:sldLayoutChg chg="modSp">
          <pc:chgData name="GOMEZ, Paula" userId="c93cf399-3ed7-4230-9282-8831e3fe5ae7" providerId="ADAL" clId="{72E536D3-638E-42E7-AB51-174B2CD9958E}" dt="2023-06-06T10:25:49.164" v="2"/>
          <pc:sldLayoutMkLst>
            <pc:docMk/>
            <pc:sldMasterMk cId="2398296281" sldId="2147484909"/>
            <pc:sldLayoutMk cId="2234205810" sldId="2147484894"/>
          </pc:sldLayoutMkLst>
          <pc:spChg chg="mod">
            <ac:chgData name="GOMEZ, Paula" userId="c93cf399-3ed7-4230-9282-8831e3fe5ae7" providerId="ADAL" clId="{72E536D3-638E-42E7-AB51-174B2CD9958E}" dt="2023-06-06T10:25:49.164" v="2"/>
            <ac:spMkLst>
              <pc:docMk/>
              <pc:sldMasterMk cId="2398296281" sldId="2147484909"/>
              <pc:sldLayoutMk cId="2234205810" sldId="2147484894"/>
              <ac:spMk id="3"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pc:sldLayoutMk cId="2234205810" sldId="2147484894"/>
              <ac:spMk id="4" creationId="{00000000-0000-0000-0000-000000000000}"/>
            </ac:spMkLst>
          </pc:spChg>
        </pc:sldLayoutChg>
        <pc:sldLayoutChg chg="modSp">
          <pc:chgData name="GOMEZ, Paula" userId="c93cf399-3ed7-4230-9282-8831e3fe5ae7" providerId="ADAL" clId="{72E536D3-638E-42E7-AB51-174B2CD9958E}" dt="2023-06-06T10:25:49.164" v="2"/>
          <pc:sldLayoutMkLst>
            <pc:docMk/>
            <pc:sldMasterMk cId="2398296281" sldId="2147484909"/>
            <pc:sldLayoutMk cId="1381507994" sldId="2147484896"/>
          </pc:sldLayoutMkLst>
          <pc:spChg chg="mod">
            <ac:chgData name="GOMEZ, Paula" userId="c93cf399-3ed7-4230-9282-8831e3fe5ae7" providerId="ADAL" clId="{72E536D3-638E-42E7-AB51-174B2CD9958E}" dt="2023-06-06T10:25:49.164" v="2"/>
            <ac:spMkLst>
              <pc:docMk/>
              <pc:sldMasterMk cId="2398296281" sldId="2147484909"/>
              <pc:sldLayoutMk cId="1381507994" sldId="2147484896"/>
              <ac:spMk id="3"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pc:sldLayoutMk cId="1381507994" sldId="2147484896"/>
              <ac:spMk id="4"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pc:sldLayoutMk cId="1381507994" sldId="2147484896"/>
              <ac:spMk id="5" creationId="{00000000-0000-0000-0000-000000000000}"/>
            </ac:spMkLst>
          </pc:spChg>
          <pc:spChg chg="mod">
            <ac:chgData name="GOMEZ, Paula" userId="c93cf399-3ed7-4230-9282-8831e3fe5ae7" providerId="ADAL" clId="{72E536D3-638E-42E7-AB51-174B2CD9958E}" dt="2023-06-06T10:25:49.164" v="2"/>
            <ac:spMkLst>
              <pc:docMk/>
              <pc:sldMasterMk cId="2398296281" sldId="2147484909"/>
              <pc:sldLayoutMk cId="1381507994" sldId="2147484896"/>
              <ac:spMk id="6" creationId="{00000000-0000-0000-0000-000000000000}"/>
            </ac:spMkLst>
          </pc:spChg>
        </pc:sldLayoutChg>
        <pc:sldLayoutChg chg="modSp">
          <pc:chgData name="GOMEZ, Paula" userId="c93cf399-3ed7-4230-9282-8831e3fe5ae7" providerId="ADAL" clId="{72E536D3-638E-42E7-AB51-174B2CD9958E}" dt="2023-06-06T10:25:49.164" v="2"/>
          <pc:sldLayoutMkLst>
            <pc:docMk/>
            <pc:sldMasterMk cId="2398296281" sldId="2147484909"/>
            <pc:sldLayoutMk cId="3203712836" sldId="2147484911"/>
          </pc:sldLayoutMkLst>
          <pc:spChg chg="mod">
            <ac:chgData name="GOMEZ, Paula" userId="c93cf399-3ed7-4230-9282-8831e3fe5ae7" providerId="ADAL" clId="{72E536D3-638E-42E7-AB51-174B2CD9958E}" dt="2023-06-06T10:25:49.164" v="2"/>
            <ac:spMkLst>
              <pc:docMk/>
              <pc:sldMasterMk cId="2398296281" sldId="2147484909"/>
              <pc:sldLayoutMk cId="3203712836" sldId="2147484911"/>
              <ac:spMk id="4" creationId="{00000000-0000-0000-0000-000000000000}"/>
            </ac:spMkLst>
          </pc:spChg>
        </pc:sldLayoutChg>
      </pc:sldMasterChg>
    </pc:docChg>
  </pc:docChgLst>
  <pc:docChgLst>
    <pc:chgData name="EZZINE, Hind" userId="S::ezzineh@who.int::edcab00f-6318-46e5-a4a9-188b01ee222f" providerId="AD" clId="Web-{1B56EA6F-DA7E-8E62-EDFC-F178A655A4CA}"/>
    <pc:docChg chg="modSld">
      <pc:chgData name="EZZINE, Hind" userId="S::ezzineh@who.int::edcab00f-6318-46e5-a4a9-188b01ee222f" providerId="AD" clId="Web-{1B56EA6F-DA7E-8E62-EDFC-F178A655A4CA}" dt="2023-07-12T22:05:17.223" v="7" actId="20577"/>
      <pc:docMkLst>
        <pc:docMk/>
      </pc:docMkLst>
      <pc:sldChg chg="modSp">
        <pc:chgData name="EZZINE, Hind" userId="S::ezzineh@who.int::edcab00f-6318-46e5-a4a9-188b01ee222f" providerId="AD" clId="Web-{1B56EA6F-DA7E-8E62-EDFC-F178A655A4CA}" dt="2023-07-12T22:05:17.223" v="7" actId="20577"/>
        <pc:sldMkLst>
          <pc:docMk/>
          <pc:sldMk cId="37925873" sldId="276"/>
        </pc:sldMkLst>
        <pc:spChg chg="mod">
          <ac:chgData name="EZZINE, Hind" userId="S::ezzineh@who.int::edcab00f-6318-46e5-a4a9-188b01ee222f" providerId="AD" clId="Web-{1B56EA6F-DA7E-8E62-EDFC-F178A655A4CA}" dt="2023-07-12T22:05:17.223" v="7" actId="20577"/>
          <ac:spMkLst>
            <pc:docMk/>
            <pc:sldMk cId="37925873" sldId="276"/>
            <ac:spMk id="3" creationId="{00000000-0000-0000-0000-000000000000}"/>
          </ac:spMkLst>
        </pc:spChg>
      </pc:sldChg>
      <pc:sldChg chg="modSp">
        <pc:chgData name="EZZINE, Hind" userId="S::ezzineh@who.int::edcab00f-6318-46e5-a4a9-188b01ee222f" providerId="AD" clId="Web-{1B56EA6F-DA7E-8E62-EDFC-F178A655A4CA}" dt="2023-07-12T22:04:39.800" v="4" actId="20577"/>
        <pc:sldMkLst>
          <pc:docMk/>
          <pc:sldMk cId="3235068843" sldId="280"/>
        </pc:sldMkLst>
        <pc:spChg chg="mod">
          <ac:chgData name="EZZINE, Hind" userId="S::ezzineh@who.int::edcab00f-6318-46e5-a4a9-188b01ee222f" providerId="AD" clId="Web-{1B56EA6F-DA7E-8E62-EDFC-F178A655A4CA}" dt="2023-07-12T22:04:39.800" v="4" actId="20577"/>
          <ac:spMkLst>
            <pc:docMk/>
            <pc:sldMk cId="3235068843" sldId="280"/>
            <ac:spMk id="290" creationId="{00000000-0000-0000-0000-000000000000}"/>
          </ac:spMkLst>
        </pc:spChg>
      </pc:sldChg>
    </pc:docChg>
  </pc:docChgLst>
  <pc:docChgLst>
    <pc:chgData name="EZZINE, Hind" userId="S::ezzineh@who.int::edcab00f-6318-46e5-a4a9-188b01ee222f" providerId="AD" clId="Web-{320AEBE1-87D2-1EFA-FBB8-750DD82B9DAB}"/>
    <pc:docChg chg="addSld delSld">
      <pc:chgData name="EZZINE, Hind" userId="S::ezzineh@who.int::edcab00f-6318-46e5-a4a9-188b01ee222f" providerId="AD" clId="Web-{320AEBE1-87D2-1EFA-FBB8-750DD82B9DAB}" dt="2023-06-05T16:00:23.099" v="7"/>
      <pc:docMkLst>
        <pc:docMk/>
      </pc:docMkLst>
      <pc:sldChg chg="del">
        <pc:chgData name="EZZINE, Hind" userId="S::ezzineh@who.int::edcab00f-6318-46e5-a4a9-188b01ee222f" providerId="AD" clId="Web-{320AEBE1-87D2-1EFA-FBB8-750DD82B9DAB}" dt="2023-06-05T15:59:12.660" v="1"/>
        <pc:sldMkLst>
          <pc:docMk/>
          <pc:sldMk cId="2301628551" sldId="270"/>
        </pc:sldMkLst>
      </pc:sldChg>
      <pc:sldChg chg="add">
        <pc:chgData name="EZZINE, Hind" userId="S::ezzineh@who.int::edcab00f-6318-46e5-a4a9-188b01ee222f" providerId="AD" clId="Web-{320AEBE1-87D2-1EFA-FBB8-750DD82B9DAB}" dt="2023-06-05T15:59:40.364" v="2"/>
        <pc:sldMkLst>
          <pc:docMk/>
          <pc:sldMk cId="3450302406" sldId="270"/>
        </pc:sldMkLst>
      </pc:sldChg>
      <pc:sldChg chg="del">
        <pc:chgData name="EZZINE, Hind" userId="S::ezzineh@who.int::edcab00f-6318-46e5-a4a9-188b01ee222f" providerId="AD" clId="Web-{320AEBE1-87D2-1EFA-FBB8-750DD82B9DAB}" dt="2023-06-05T15:59:10.801" v="0"/>
        <pc:sldMkLst>
          <pc:docMk/>
          <pc:sldMk cId="1321763911" sldId="271"/>
        </pc:sldMkLst>
      </pc:sldChg>
      <pc:sldChg chg="add">
        <pc:chgData name="EZZINE, Hind" userId="S::ezzineh@who.int::edcab00f-6318-46e5-a4a9-188b01ee222f" providerId="AD" clId="Web-{320AEBE1-87D2-1EFA-FBB8-750DD82B9DAB}" dt="2023-06-05T15:59:40.442" v="3"/>
        <pc:sldMkLst>
          <pc:docMk/>
          <pc:sldMk cId="2009576878" sldId="271"/>
        </pc:sldMkLst>
      </pc:sldChg>
      <pc:sldChg chg="add">
        <pc:chgData name="EZZINE, Hind" userId="S::ezzineh@who.int::edcab00f-6318-46e5-a4a9-188b01ee222f" providerId="AD" clId="Web-{320AEBE1-87D2-1EFA-FBB8-750DD82B9DAB}" dt="2023-06-05T15:59:40.458" v="4"/>
        <pc:sldMkLst>
          <pc:docMk/>
          <pc:sldMk cId="2463753216" sldId="272"/>
        </pc:sldMkLst>
      </pc:sldChg>
      <pc:sldChg chg="add">
        <pc:chgData name="EZZINE, Hind" userId="S::ezzineh@who.int::edcab00f-6318-46e5-a4a9-188b01ee222f" providerId="AD" clId="Web-{320AEBE1-87D2-1EFA-FBB8-750DD82B9DAB}" dt="2023-06-05T16:00:23.021" v="5"/>
        <pc:sldMkLst>
          <pc:docMk/>
          <pc:sldMk cId="3657787334" sldId="273"/>
        </pc:sldMkLst>
      </pc:sldChg>
      <pc:sldChg chg="add">
        <pc:chgData name="EZZINE, Hind" userId="S::ezzineh@who.int::edcab00f-6318-46e5-a4a9-188b01ee222f" providerId="AD" clId="Web-{320AEBE1-87D2-1EFA-FBB8-750DD82B9DAB}" dt="2023-06-05T16:00:23.068" v="6"/>
        <pc:sldMkLst>
          <pc:docMk/>
          <pc:sldMk cId="3955861846" sldId="274"/>
        </pc:sldMkLst>
      </pc:sldChg>
      <pc:sldChg chg="add">
        <pc:chgData name="EZZINE, Hind" userId="S::ezzineh@who.int::edcab00f-6318-46e5-a4a9-188b01ee222f" providerId="AD" clId="Web-{320AEBE1-87D2-1EFA-FBB8-750DD82B9DAB}" dt="2023-06-05T16:00:23.099" v="7"/>
        <pc:sldMkLst>
          <pc:docMk/>
          <pc:sldMk cId="472632528" sldId="27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173659-9653-4F81-8DA4-F615779D58A6}" type="datetimeFigureOut">
              <a:rPr lang="en-US" smtClean="0"/>
              <a:t>7/12/2023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3DE100-4A2F-466E-A5CE-9C72485CF95D}" type="slidenum">
              <a:rPr lang="en-US" smtClean="0"/>
              <a:t>‹N°›</a:t>
            </a:fld>
            <a:endParaRPr lang="en-US"/>
          </a:p>
        </p:txBody>
      </p:sp>
    </p:spTree>
    <p:extLst>
      <p:ext uri="{BB962C8B-B14F-4D97-AF65-F5344CB8AC3E}">
        <p14:creationId xmlns:p14="http://schemas.microsoft.com/office/powerpoint/2010/main" val="53809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hape 291"/>
          <p:cNvSpPr>
            <a:spLocks noGrp="1" noRot="1" noChangeAspect="1"/>
          </p:cNvSpPr>
          <p:nvPr>
            <p:ph type="sldImg"/>
          </p:nvPr>
        </p:nvSpPr>
        <p:spPr>
          <a:xfrm>
            <a:off x="381000" y="685800"/>
            <a:ext cx="6096000" cy="3429000"/>
          </a:xfrm>
          <a:prstGeom prst="rect">
            <a:avLst/>
          </a:prstGeom>
        </p:spPr>
        <p:txBody>
          <a:bodyPr/>
          <a:lstStyle/>
          <a:p>
            <a:endParaRPr/>
          </a:p>
        </p:txBody>
      </p:sp>
      <p:sp>
        <p:nvSpPr>
          <p:cNvPr id="292" name="Shape 292"/>
          <p:cNvSpPr>
            <a:spLocks noGrp="1"/>
          </p:cNvSpPr>
          <p:nvPr>
            <p:ph type="body" sz="quarter" idx="1"/>
          </p:nvPr>
        </p:nvSpPr>
        <p:spPr>
          <a:prstGeom prst="rect">
            <a:avLst/>
          </a:prstGeom>
        </p:spPr>
        <p:txBody>
          <a:bodyPr/>
          <a:lstStyle/>
          <a:p>
            <a:r>
              <a:t> </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3.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3.jpe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3.jpe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12192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77800" y="6173788"/>
            <a:ext cx="215900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sz="1800">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2946400" y="6176850"/>
            <a:ext cx="56896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‹N°›</a:t>
            </a:fld>
            <a:endParaRPr lang="en-US"/>
          </a:p>
        </p:txBody>
      </p:sp>
    </p:spTree>
    <p:extLst>
      <p:ext uri="{BB962C8B-B14F-4D97-AF65-F5344CB8AC3E}">
        <p14:creationId xmlns:p14="http://schemas.microsoft.com/office/powerpoint/2010/main" val="396752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‹N°›</a:t>
            </a:fld>
            <a:endParaRPr lang="en-US"/>
          </a:p>
        </p:txBody>
      </p:sp>
    </p:spTree>
    <p:extLst>
      <p:ext uri="{BB962C8B-B14F-4D97-AF65-F5344CB8AC3E}">
        <p14:creationId xmlns:p14="http://schemas.microsoft.com/office/powerpoint/2010/main" val="2512638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‹N°›</a:t>
            </a:fld>
            <a:endParaRPr lang="en-US"/>
          </a:p>
        </p:txBody>
      </p:sp>
    </p:spTree>
    <p:extLst>
      <p:ext uri="{BB962C8B-B14F-4D97-AF65-F5344CB8AC3E}">
        <p14:creationId xmlns:p14="http://schemas.microsoft.com/office/powerpoint/2010/main" val="29250382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‹N°›</a:t>
            </a:fld>
            <a:endParaRPr lang="en-US"/>
          </a:p>
        </p:txBody>
      </p:sp>
    </p:spTree>
    <p:extLst>
      <p:ext uri="{BB962C8B-B14F-4D97-AF65-F5344CB8AC3E}">
        <p14:creationId xmlns:p14="http://schemas.microsoft.com/office/powerpoint/2010/main" val="37487658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3"/>
            <a:ext cx="12192000" cy="4354825"/>
          </a:xfrm>
          <a:prstGeom prst="rect">
            <a:avLst/>
          </a:prstGeom>
          <a:solidFill>
            <a:srgbClr val="ECF2F8"/>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3"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26" name="Subtitle 5"/>
          <p:cNvSpPr txBox="1"/>
          <p:nvPr/>
        </p:nvSpPr>
        <p:spPr>
          <a:xfrm>
            <a:off x="8061959" y="663777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pic>
        <p:nvPicPr>
          <p:cNvPr id="27"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9" name="Body Level One…"/>
          <p:cNvSpPr txBox="1">
            <a:spLocks noGrp="1"/>
          </p:cNvSpPr>
          <p:nvPr>
            <p:ph type="body" sz="quarter" idx="1"/>
          </p:nvPr>
        </p:nvSpPr>
        <p:spPr>
          <a:xfrm>
            <a:off x="5525727" y="3491869"/>
            <a:ext cx="5925539" cy="914401"/>
          </a:xfrm>
          <a:prstGeom prst="rect">
            <a:avLst/>
          </a:prstGeom>
        </p:spPr>
        <p:txBody>
          <a:bodyPr/>
          <a:lstStyle>
            <a:lvl1pPr>
              <a:defRPr>
                <a:latin typeface="Source Sans Pro Bold"/>
                <a:ea typeface="Source Sans Pro Bold"/>
                <a:cs typeface="Source Sans Pro Bold"/>
                <a:sym typeface="Source Sans Pro Bold"/>
              </a:defRPr>
            </a:lvl1pPr>
            <a:lvl2pPr marL="162744" indent="-54248">
              <a:defRPr>
                <a:latin typeface="Source Sans Pro Bold"/>
                <a:ea typeface="Source Sans Pro Bold"/>
                <a:cs typeface="Source Sans Pro Bold"/>
                <a:sym typeface="Source Sans Pro Bold"/>
              </a:defRPr>
            </a:lvl2pPr>
            <a:lvl3pPr marL="271239" indent="-54248">
              <a:defRPr>
                <a:latin typeface="Source Sans Pro Bold"/>
                <a:ea typeface="Source Sans Pro Bold"/>
                <a:cs typeface="Source Sans Pro Bold"/>
                <a:sym typeface="Source Sans Pro Bold"/>
              </a:defRPr>
            </a:lvl3pPr>
            <a:lvl4pPr marL="379736" indent="-54248">
              <a:defRPr>
                <a:latin typeface="Source Sans Pro Bold"/>
                <a:ea typeface="Source Sans Pro Bold"/>
                <a:cs typeface="Source Sans Pro Bold"/>
                <a:sym typeface="Source Sans Pro Bold"/>
              </a:defRPr>
            </a:lvl4pPr>
            <a:lvl5pPr marL="488231" indent="-54248">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7" y="1587567"/>
            <a:ext cx="4490140" cy="2410277"/>
          </a:xfrm>
          <a:prstGeom prst="rect">
            <a:avLst/>
          </a:prstGeom>
        </p:spPr>
        <p:txBody>
          <a:bodyPr/>
          <a:lstStyle/>
          <a:p>
            <a:r>
              <a:t>Title Text</a:t>
            </a:r>
          </a:p>
        </p:txBody>
      </p:sp>
      <p:sp>
        <p:nvSpPr>
          <p:cNvPr id="2" name="Slide Number">
            <a:extLst>
              <a:ext uri="{FF2B5EF4-FFF2-40B4-BE49-F238E27FC236}">
                <a16:creationId xmlns:a16="http://schemas.microsoft.com/office/drawing/2014/main" id="{0F8F7981-FEF0-3069-5218-10733033B20E}"/>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‹N°›</a:t>
            </a:fld>
            <a:endParaRPr lang="hu-HU" sz="825">
              <a:latin typeface="+mj-lt"/>
            </a:endParaRPr>
          </a:p>
        </p:txBody>
      </p:sp>
      <p:sp>
        <p:nvSpPr>
          <p:cNvPr id="3" name="Subtitle 5">
            <a:extLst>
              <a:ext uri="{FF2B5EF4-FFF2-40B4-BE49-F238E27FC236}">
                <a16:creationId xmlns:a16="http://schemas.microsoft.com/office/drawing/2014/main" id="{FEB09676-965C-54A4-4B53-0D344F802A8F}"/>
              </a:ext>
            </a:extLst>
          </p:cNvPr>
          <p:cNvSpPr txBox="1"/>
          <p:nvPr userDrawn="1"/>
        </p:nvSpPr>
        <p:spPr>
          <a:xfrm>
            <a:off x="8061959" y="647210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RRT Advanced Training Package</a:t>
            </a: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5" name="Picture 14" descr="A picture containing text, font, graphics, screenshot&#10;&#10;Description automatically generated">
            <a:extLst>
              <a:ext uri="{FF2B5EF4-FFF2-40B4-BE49-F238E27FC236}">
                <a16:creationId xmlns:a16="http://schemas.microsoft.com/office/drawing/2014/main" id="{B19A3817-C018-4ED4-B7C2-8A1F5577600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94415" y="96797"/>
            <a:ext cx="917919" cy="82296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sp>
        <p:nvSpPr>
          <p:cNvPr id="39"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42" name="Subtitle 5"/>
          <p:cNvSpPr txBox="1"/>
          <p:nvPr/>
        </p:nvSpPr>
        <p:spPr>
          <a:xfrm>
            <a:off x="8061959" y="663777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43" name="Click to edit Subtitle"/>
          <p:cNvSpPr txBox="1">
            <a:spLocks noGrp="1"/>
          </p:cNvSpPr>
          <p:nvPr>
            <p:ph type="title" hasCustomPrompt="1"/>
          </p:nvPr>
        </p:nvSpPr>
        <p:spPr>
          <a:xfrm>
            <a:off x="190766" y="0"/>
            <a:ext cx="6241933" cy="645664"/>
          </a:xfrm>
          <a:prstGeom prst="rect">
            <a:avLst/>
          </a:prstGeom>
        </p:spPr>
        <p:txBody>
          <a:bodyPr/>
          <a:lstStyle/>
          <a:p>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0BA792-3B1F-37E1-2A41-B52C8FD881A3}"/>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‹N°›</a:t>
            </a:fld>
            <a:endParaRPr lang="hu-HU" sz="825">
              <a:latin typeface="+mj-lt"/>
            </a:endParaRPr>
          </a:p>
        </p:txBody>
      </p:sp>
      <p:sp>
        <p:nvSpPr>
          <p:cNvPr id="3" name="Subtitle 5">
            <a:extLst>
              <a:ext uri="{FF2B5EF4-FFF2-40B4-BE49-F238E27FC236}">
                <a16:creationId xmlns:a16="http://schemas.microsoft.com/office/drawing/2014/main" id="{5915809C-6AC5-DC52-FE32-5A108DD8B74C}"/>
              </a:ext>
            </a:extLst>
          </p:cNvPr>
          <p:cNvSpPr txBox="1"/>
          <p:nvPr userDrawn="1"/>
        </p:nvSpPr>
        <p:spPr>
          <a:xfrm>
            <a:off x="8061959" y="647210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RRT Advanced Training Package</a:t>
            </a:r>
          </a:p>
        </p:txBody>
      </p:sp>
      <p:pic>
        <p:nvPicPr>
          <p:cNvPr id="10" name="Picture 9" descr="A logo of the united nations organization&#10;&#10;Description automatically generated with low confidence">
            <a:extLst>
              <a:ext uri="{FF2B5EF4-FFF2-40B4-BE49-F238E27FC236}">
                <a16:creationId xmlns:a16="http://schemas.microsoft.com/office/drawing/2014/main" id="{56728289-1DEC-4B69-9E4B-60A7744D36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1" name="Picture 10" descr="A picture containing text, font, graphics, screenshot&#10;&#10;Description automatically generated">
            <a:extLst>
              <a:ext uri="{FF2B5EF4-FFF2-40B4-BE49-F238E27FC236}">
                <a16:creationId xmlns:a16="http://schemas.microsoft.com/office/drawing/2014/main" id="{10B79ECD-5AB0-44DD-9A0D-02B4AFEDD73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5" y="123373"/>
            <a:ext cx="917919" cy="82296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sp>
        <p:nvSpPr>
          <p:cNvPr id="53"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56" name="Subtitle 5"/>
          <p:cNvSpPr txBox="1"/>
          <p:nvPr/>
        </p:nvSpPr>
        <p:spPr>
          <a:xfrm>
            <a:off x="8061959" y="663777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57" name="Click to edit Subtitle"/>
          <p:cNvSpPr txBox="1">
            <a:spLocks noGrp="1"/>
          </p:cNvSpPr>
          <p:nvPr>
            <p:ph type="title" hasCustomPrompt="1"/>
          </p:nvPr>
        </p:nvSpPr>
        <p:spPr>
          <a:xfrm>
            <a:off x="190766" y="801826"/>
            <a:ext cx="5543940" cy="645665"/>
          </a:xfrm>
          <a:prstGeom prst="rect">
            <a:avLst/>
          </a:prstGeom>
        </p:spPr>
        <p:txBody>
          <a:bodyPr/>
          <a:lstStyle>
            <a:lvl1pPr>
              <a:defRPr sz="2100">
                <a:solidFill>
                  <a:srgbClr val="A2010C"/>
                </a:solidFill>
              </a:defRPr>
            </a:lvl1pPr>
          </a:lstStyle>
          <a:p>
            <a:r>
              <a:t>Click to edit Subtitle</a:t>
            </a:r>
          </a:p>
        </p:txBody>
      </p:sp>
      <p:sp>
        <p:nvSpPr>
          <p:cNvPr id="58" name="Body Level One…"/>
          <p:cNvSpPr txBox="1">
            <a:spLocks noGrp="1"/>
          </p:cNvSpPr>
          <p:nvPr>
            <p:ph type="body" idx="1"/>
          </p:nvPr>
        </p:nvSpPr>
        <p:spPr>
          <a:xfrm>
            <a:off x="1739590" y="1584252"/>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236486" y="-1"/>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Click to edit Subtitle</a:t>
            </a:r>
          </a:p>
        </p:txBody>
      </p:sp>
      <p:sp>
        <p:nvSpPr>
          <p:cNvPr id="60" name="Title 1"/>
          <p:cNvSpPr txBox="1"/>
          <p:nvPr/>
        </p:nvSpPr>
        <p:spPr>
          <a:xfrm>
            <a:off x="236486" y="87781"/>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Click to edit Subtitle</a:t>
            </a:r>
          </a:p>
        </p:txBody>
      </p:sp>
      <p:sp>
        <p:nvSpPr>
          <p:cNvPr id="2" name="Slide Number">
            <a:extLst>
              <a:ext uri="{FF2B5EF4-FFF2-40B4-BE49-F238E27FC236}">
                <a16:creationId xmlns:a16="http://schemas.microsoft.com/office/drawing/2014/main" id="{EFE4BFE6-7B01-47CA-9FFD-38692FB81FD8}"/>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‹N°›</a:t>
            </a:fld>
            <a:endParaRPr lang="hu-HU" sz="825">
              <a:latin typeface="+mj-lt"/>
            </a:endParaRPr>
          </a:p>
        </p:txBody>
      </p:sp>
      <p:sp>
        <p:nvSpPr>
          <p:cNvPr id="3" name="Subtitle 5">
            <a:extLst>
              <a:ext uri="{FF2B5EF4-FFF2-40B4-BE49-F238E27FC236}">
                <a16:creationId xmlns:a16="http://schemas.microsoft.com/office/drawing/2014/main" id="{29D655C1-43C5-5EBE-02EF-3E221EF55992}"/>
              </a:ext>
            </a:extLst>
          </p:cNvPr>
          <p:cNvSpPr txBox="1"/>
          <p:nvPr userDrawn="1"/>
        </p:nvSpPr>
        <p:spPr>
          <a:xfrm>
            <a:off x="8061959" y="647210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RRT Advanced Training Package</a:t>
            </a: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E3F3EE67-1837-4DE0-8C80-2863F5F40A6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63C90017-360B-4700-8C96-DEA2507CBD4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70"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73" name="Subtitle 5"/>
          <p:cNvSpPr txBox="1"/>
          <p:nvPr/>
        </p:nvSpPr>
        <p:spPr>
          <a:xfrm>
            <a:off x="8061959" y="663777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74"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j-lt"/>
                <a:ea typeface="+mj-ea"/>
                <a:cs typeface="+mj-cs"/>
                <a:sym typeface="Source Sans Pro Regular"/>
              </a:defRPr>
            </a:pPr>
            <a:endParaRPr sz="975"/>
          </a:p>
        </p:txBody>
      </p:sp>
      <p:sp>
        <p:nvSpPr>
          <p:cNvPr id="75" name="Title Text"/>
          <p:cNvSpPr txBox="1">
            <a:spLocks noGrp="1"/>
          </p:cNvSpPr>
          <p:nvPr>
            <p:ph type="title"/>
          </p:nvPr>
        </p:nvSpPr>
        <p:spPr>
          <a:xfrm>
            <a:off x="233917" y="843589"/>
            <a:ext cx="3264195" cy="1932378"/>
          </a:xfrm>
          <a:prstGeom prst="rect">
            <a:avLst/>
          </a:prstGeom>
        </p:spPr>
        <p:txBody>
          <a:bodyPr/>
          <a:lstStyle/>
          <a:p>
            <a:r>
              <a:t>Title Text</a:t>
            </a:r>
          </a:p>
        </p:txBody>
      </p:sp>
      <p:sp>
        <p:nvSpPr>
          <p:cNvPr id="76"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F5433D5-2505-53A7-796D-581D54D991AE}"/>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‹N°›</a:t>
            </a:fld>
            <a:endParaRPr lang="hu-HU" sz="825">
              <a:latin typeface="+mj-lt"/>
            </a:endParaRPr>
          </a:p>
        </p:txBody>
      </p:sp>
      <p:sp>
        <p:nvSpPr>
          <p:cNvPr id="3" name="Subtitle 5">
            <a:extLst>
              <a:ext uri="{FF2B5EF4-FFF2-40B4-BE49-F238E27FC236}">
                <a16:creationId xmlns:a16="http://schemas.microsoft.com/office/drawing/2014/main" id="{287B663E-3B3A-3AD3-45A0-2643F567B4EA}"/>
              </a:ext>
            </a:extLst>
          </p:cNvPr>
          <p:cNvSpPr txBox="1"/>
          <p:nvPr userDrawn="1"/>
        </p:nvSpPr>
        <p:spPr>
          <a:xfrm>
            <a:off x="8061959" y="647210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RRT Advanced Training Package</a:t>
            </a:r>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209E121D-04DE-4546-9315-850F751DAA6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3" name="Picture 12" descr="A picture containing text, font, graphics, screenshot&#10;&#10;Description automatically generated">
            <a:extLst>
              <a:ext uri="{FF2B5EF4-FFF2-40B4-BE49-F238E27FC236}">
                <a16:creationId xmlns:a16="http://schemas.microsoft.com/office/drawing/2014/main" id="{3843DC37-FCC9-4B82-92C0-73A161FB047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6"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89" name="Subtitle 5"/>
          <p:cNvSpPr txBox="1"/>
          <p:nvPr/>
        </p:nvSpPr>
        <p:spPr>
          <a:xfrm>
            <a:off x="8061959" y="663777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90"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j-lt"/>
                <a:ea typeface="+mj-ea"/>
                <a:cs typeface="+mj-cs"/>
                <a:sym typeface="Source Sans Pro Regular"/>
              </a:defRPr>
            </a:pPr>
            <a:endParaRPr sz="975"/>
          </a:p>
        </p:txBody>
      </p:sp>
      <p:sp>
        <p:nvSpPr>
          <p:cNvPr id="91" name="Title Text"/>
          <p:cNvSpPr txBox="1">
            <a:spLocks noGrp="1"/>
          </p:cNvSpPr>
          <p:nvPr>
            <p:ph type="title"/>
          </p:nvPr>
        </p:nvSpPr>
        <p:spPr>
          <a:xfrm>
            <a:off x="243856" y="774690"/>
            <a:ext cx="3264195" cy="754662"/>
          </a:xfrm>
          <a:prstGeom prst="rect">
            <a:avLst/>
          </a:prstGeom>
        </p:spPr>
        <p:txBody>
          <a:bodyPr/>
          <a:lstStyle/>
          <a:p>
            <a:r>
              <a:t>Title Text</a:t>
            </a:r>
          </a:p>
        </p:txBody>
      </p:sp>
      <p:sp>
        <p:nvSpPr>
          <p:cNvPr id="92"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3" name="Rounded Rectangle 5"/>
          <p:cNvSpPr/>
          <p:nvPr/>
        </p:nvSpPr>
        <p:spPr>
          <a:xfrm flipV="1">
            <a:off x="389000" y="1511337"/>
            <a:ext cx="2655040" cy="8691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2" name="Slide Number">
            <a:extLst>
              <a:ext uri="{FF2B5EF4-FFF2-40B4-BE49-F238E27FC236}">
                <a16:creationId xmlns:a16="http://schemas.microsoft.com/office/drawing/2014/main" id="{733062F7-53BF-FA6E-738E-EA19771B4637}"/>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‹N°›</a:t>
            </a:fld>
            <a:endParaRPr lang="hu-HU" sz="825">
              <a:latin typeface="+mj-lt"/>
            </a:endParaRPr>
          </a:p>
        </p:txBody>
      </p:sp>
      <p:sp>
        <p:nvSpPr>
          <p:cNvPr id="3" name="Subtitle 5">
            <a:extLst>
              <a:ext uri="{FF2B5EF4-FFF2-40B4-BE49-F238E27FC236}">
                <a16:creationId xmlns:a16="http://schemas.microsoft.com/office/drawing/2014/main" id="{67EAA4B8-6266-71DD-AFC4-BB24458E48F8}"/>
              </a:ext>
            </a:extLst>
          </p:cNvPr>
          <p:cNvSpPr txBox="1"/>
          <p:nvPr userDrawn="1"/>
        </p:nvSpPr>
        <p:spPr>
          <a:xfrm>
            <a:off x="8061959" y="647210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RRT Advanced Training Package</a:t>
            </a:r>
          </a:p>
        </p:txBody>
      </p:sp>
      <p:pic>
        <p:nvPicPr>
          <p:cNvPr id="13" name="Picture 12" descr="A logo of the united nations organization&#10;&#10;Description automatically generated with low confidence">
            <a:extLst>
              <a:ext uri="{FF2B5EF4-FFF2-40B4-BE49-F238E27FC236}">
                <a16:creationId xmlns:a16="http://schemas.microsoft.com/office/drawing/2014/main" id="{03ACE079-CD76-4FE5-970F-2951A6FF917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4" name="Picture 13" descr="A picture containing text, font, graphics, screenshot&#10;&#10;Description automatically generated">
            <a:extLst>
              <a:ext uri="{FF2B5EF4-FFF2-40B4-BE49-F238E27FC236}">
                <a16:creationId xmlns:a16="http://schemas.microsoft.com/office/drawing/2014/main" id="{C5C682CB-AA77-482D-9711-614CB1C7DEE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03"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106" name="Subtitle 5"/>
          <p:cNvSpPr txBox="1"/>
          <p:nvPr/>
        </p:nvSpPr>
        <p:spPr>
          <a:xfrm>
            <a:off x="8061959" y="663777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109"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j-lt"/>
                <a:ea typeface="+mj-ea"/>
                <a:cs typeface="+mj-cs"/>
                <a:sym typeface="Source Sans Pro Regular"/>
              </a:defRPr>
            </a:pPr>
            <a:endParaRPr sz="975"/>
          </a:p>
        </p:txBody>
      </p:sp>
      <p:sp>
        <p:nvSpPr>
          <p:cNvPr id="110"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896D384-3F07-72F7-9F7A-756418C0120F}"/>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‹N°›</a:t>
            </a:fld>
            <a:endParaRPr lang="hu-HU" sz="825">
              <a:latin typeface="+mj-lt"/>
            </a:endParaRPr>
          </a:p>
        </p:txBody>
      </p:sp>
      <p:sp>
        <p:nvSpPr>
          <p:cNvPr id="3" name="Subtitle 5">
            <a:extLst>
              <a:ext uri="{FF2B5EF4-FFF2-40B4-BE49-F238E27FC236}">
                <a16:creationId xmlns:a16="http://schemas.microsoft.com/office/drawing/2014/main" id="{0893E9C2-D918-B5AD-044D-A7621EABC099}"/>
              </a:ext>
            </a:extLst>
          </p:cNvPr>
          <p:cNvSpPr txBox="1"/>
          <p:nvPr userDrawn="1"/>
        </p:nvSpPr>
        <p:spPr>
          <a:xfrm>
            <a:off x="8061959" y="647210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RRT Advanced Training Package</a:t>
            </a:r>
          </a:p>
        </p:txBody>
      </p:sp>
      <p:sp>
        <p:nvSpPr>
          <p:cNvPr id="4" name="TextBox 4">
            <a:extLst>
              <a:ext uri="{FF2B5EF4-FFF2-40B4-BE49-F238E27FC236}">
                <a16:creationId xmlns:a16="http://schemas.microsoft.com/office/drawing/2014/main" id="{6B97A6E4-EC29-045C-FE49-242CB02C47E1}"/>
              </a:ext>
            </a:extLst>
          </p:cNvPr>
          <p:cNvSpPr txBox="1"/>
          <p:nvPr userDrawn="1"/>
        </p:nvSpPr>
        <p:spPr>
          <a:xfrm>
            <a:off x="388938" y="885344"/>
            <a:ext cx="3355607"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Key messages</a:t>
            </a:r>
          </a:p>
        </p:txBody>
      </p:sp>
      <p:sp>
        <p:nvSpPr>
          <p:cNvPr id="5" name="Rounded Rectangle 3">
            <a:extLst>
              <a:ext uri="{FF2B5EF4-FFF2-40B4-BE49-F238E27FC236}">
                <a16:creationId xmlns:a16="http://schemas.microsoft.com/office/drawing/2014/main" id="{92E42735-DFDF-26FB-5440-5E7D455BF322}"/>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pic>
        <p:nvPicPr>
          <p:cNvPr id="13" name="Picture 12" descr="A logo of the united nations organization&#10;&#10;Description automatically generated with low confidence">
            <a:extLst>
              <a:ext uri="{FF2B5EF4-FFF2-40B4-BE49-F238E27FC236}">
                <a16:creationId xmlns:a16="http://schemas.microsoft.com/office/drawing/2014/main" id="{04BEF2D3-C90E-4F0E-8E42-73E52CB4103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4" name="Picture 13" descr="A picture containing text, font, graphics, screenshot&#10;&#10;Description automatically generated">
            <a:extLst>
              <a:ext uri="{FF2B5EF4-FFF2-40B4-BE49-F238E27FC236}">
                <a16:creationId xmlns:a16="http://schemas.microsoft.com/office/drawing/2014/main" id="{D47C1A2E-4E21-4AC4-AB7F-27CCEC94B91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20"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123" name="Subtitle 5"/>
          <p:cNvSpPr txBox="1"/>
          <p:nvPr/>
        </p:nvSpPr>
        <p:spPr>
          <a:xfrm>
            <a:off x="8061959" y="663777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126"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j-lt"/>
                <a:ea typeface="+mj-ea"/>
                <a:cs typeface="+mj-cs"/>
                <a:sym typeface="Source Sans Pro Regular"/>
              </a:defRPr>
            </a:pPr>
            <a:endParaRPr sz="975"/>
          </a:p>
        </p:txBody>
      </p:sp>
      <p:sp>
        <p:nvSpPr>
          <p:cNvPr id="127"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08D8E-894F-23D0-3C06-15518B9774F0}"/>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‹N°›</a:t>
            </a:fld>
            <a:endParaRPr lang="hu-HU" sz="825">
              <a:latin typeface="+mj-lt"/>
            </a:endParaRPr>
          </a:p>
        </p:txBody>
      </p:sp>
      <p:sp>
        <p:nvSpPr>
          <p:cNvPr id="3" name="Subtitle 5">
            <a:extLst>
              <a:ext uri="{FF2B5EF4-FFF2-40B4-BE49-F238E27FC236}">
                <a16:creationId xmlns:a16="http://schemas.microsoft.com/office/drawing/2014/main" id="{3EAF1191-E45C-55B7-6393-75F10AF8E7E4}"/>
              </a:ext>
            </a:extLst>
          </p:cNvPr>
          <p:cNvSpPr txBox="1"/>
          <p:nvPr userDrawn="1"/>
        </p:nvSpPr>
        <p:spPr>
          <a:xfrm>
            <a:off x="8061959" y="647210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RRT Advanced Training Package</a:t>
            </a:r>
          </a:p>
        </p:txBody>
      </p:sp>
      <p:sp>
        <p:nvSpPr>
          <p:cNvPr id="4" name="TextBox 5">
            <a:extLst>
              <a:ext uri="{FF2B5EF4-FFF2-40B4-BE49-F238E27FC236}">
                <a16:creationId xmlns:a16="http://schemas.microsoft.com/office/drawing/2014/main" id="{9B974531-4A9E-C81A-C0C5-BC37063DBB0D}"/>
              </a:ext>
            </a:extLst>
          </p:cNvPr>
          <p:cNvSpPr txBox="1"/>
          <p:nvPr userDrawn="1"/>
        </p:nvSpPr>
        <p:spPr>
          <a:xfrm>
            <a:off x="388936" y="377344"/>
            <a:ext cx="2803027"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References and guidelines</a:t>
            </a:r>
          </a:p>
        </p:txBody>
      </p:sp>
      <p:sp>
        <p:nvSpPr>
          <p:cNvPr id="5" name="Rounded Rectangle 3">
            <a:extLst>
              <a:ext uri="{FF2B5EF4-FFF2-40B4-BE49-F238E27FC236}">
                <a16:creationId xmlns:a16="http://schemas.microsoft.com/office/drawing/2014/main" id="{BAD24834-C927-BA38-72B6-98F11E9EEA68}"/>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pic>
        <p:nvPicPr>
          <p:cNvPr id="13" name="Picture 12" descr="A logo of the united nations organization&#10;&#10;Description automatically generated with low confidence">
            <a:extLst>
              <a:ext uri="{FF2B5EF4-FFF2-40B4-BE49-F238E27FC236}">
                <a16:creationId xmlns:a16="http://schemas.microsoft.com/office/drawing/2014/main" id="{7FCB45EA-CB1B-48D3-BD0C-5D176BE4A58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4" name="Picture 13" descr="A picture containing text, font, graphics, screenshot&#10;&#10;Description automatically generated">
            <a:extLst>
              <a:ext uri="{FF2B5EF4-FFF2-40B4-BE49-F238E27FC236}">
                <a16:creationId xmlns:a16="http://schemas.microsoft.com/office/drawing/2014/main" id="{E3B635ED-8361-463D-BDFB-AA1D4684628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11277600" y="6481764"/>
            <a:ext cx="812800" cy="365125"/>
          </a:xfrm>
        </p:spPr>
        <p:txBody>
          <a:bodyPr/>
          <a:lstStyle>
            <a:lvl1pPr>
              <a:defRPr/>
            </a:lvl1pPr>
          </a:lstStyle>
          <a:p>
            <a:fld id="{D6A613BE-47C0-4900-BDD3-FBF4F0FA4651}" type="slidenum">
              <a:rPr lang="en-US"/>
              <a:pPr/>
              <a:t>‹N°›</a:t>
            </a:fld>
            <a:endParaRPr lang="en-US"/>
          </a:p>
        </p:txBody>
      </p:sp>
    </p:spTree>
    <p:extLst>
      <p:ext uri="{BB962C8B-B14F-4D97-AF65-F5344CB8AC3E}">
        <p14:creationId xmlns:p14="http://schemas.microsoft.com/office/powerpoint/2010/main" val="32037128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7"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140" name="Subtitle 5"/>
          <p:cNvSpPr txBox="1"/>
          <p:nvPr/>
        </p:nvSpPr>
        <p:spPr>
          <a:xfrm>
            <a:off x="8061959" y="663777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143"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j-lt"/>
                <a:ea typeface="+mj-ea"/>
                <a:cs typeface="+mj-cs"/>
                <a:sym typeface="Source Sans Pro Regular"/>
              </a:defRPr>
            </a:pPr>
            <a:endParaRPr sz="975"/>
          </a:p>
        </p:txBody>
      </p:sp>
      <p:sp>
        <p:nvSpPr>
          <p:cNvPr id="144"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074D014-9FEB-70D3-4EBB-92FA838AB5EE}"/>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‹N°›</a:t>
            </a:fld>
            <a:endParaRPr lang="hu-HU" sz="825">
              <a:latin typeface="+mj-lt"/>
            </a:endParaRPr>
          </a:p>
        </p:txBody>
      </p:sp>
      <p:sp>
        <p:nvSpPr>
          <p:cNvPr id="3" name="Subtitle 5">
            <a:extLst>
              <a:ext uri="{FF2B5EF4-FFF2-40B4-BE49-F238E27FC236}">
                <a16:creationId xmlns:a16="http://schemas.microsoft.com/office/drawing/2014/main" id="{170FA9B5-F710-EF19-67E4-00461261835D}"/>
              </a:ext>
            </a:extLst>
          </p:cNvPr>
          <p:cNvSpPr txBox="1"/>
          <p:nvPr userDrawn="1"/>
        </p:nvSpPr>
        <p:spPr>
          <a:xfrm>
            <a:off x="8061959" y="647210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RRT Advanced Training Package</a:t>
            </a:r>
          </a:p>
        </p:txBody>
      </p:sp>
      <p:sp>
        <p:nvSpPr>
          <p:cNvPr id="4" name="TextBox 6">
            <a:extLst>
              <a:ext uri="{FF2B5EF4-FFF2-40B4-BE49-F238E27FC236}">
                <a16:creationId xmlns:a16="http://schemas.microsoft.com/office/drawing/2014/main" id="{CFF57F9C-3672-B83C-F515-94507432098A}"/>
              </a:ext>
            </a:extLst>
          </p:cNvPr>
          <p:cNvSpPr txBox="1"/>
          <p:nvPr userDrawn="1"/>
        </p:nvSpPr>
        <p:spPr>
          <a:xfrm>
            <a:off x="388937" y="463961"/>
            <a:ext cx="3425273"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Additional learning resources</a:t>
            </a:r>
          </a:p>
        </p:txBody>
      </p:sp>
      <p:sp>
        <p:nvSpPr>
          <p:cNvPr id="5" name="Rounded Rectangle 3">
            <a:extLst>
              <a:ext uri="{FF2B5EF4-FFF2-40B4-BE49-F238E27FC236}">
                <a16:creationId xmlns:a16="http://schemas.microsoft.com/office/drawing/2014/main" id="{AF52BAF3-A685-CCF5-257A-4D27DAB83881}"/>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pic>
        <p:nvPicPr>
          <p:cNvPr id="13" name="Picture 12" descr="A logo of the united nations organization&#10;&#10;Description automatically generated with low confidence">
            <a:extLst>
              <a:ext uri="{FF2B5EF4-FFF2-40B4-BE49-F238E27FC236}">
                <a16:creationId xmlns:a16="http://schemas.microsoft.com/office/drawing/2014/main" id="{9E1DDEAD-AC0B-435C-9AEB-6D8CB676A72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4" name="Picture 13" descr="A picture containing text, font, graphics, screenshot&#10;&#10;Description automatically generated">
            <a:extLst>
              <a:ext uri="{FF2B5EF4-FFF2-40B4-BE49-F238E27FC236}">
                <a16:creationId xmlns:a16="http://schemas.microsoft.com/office/drawing/2014/main" id="{8F52918C-0A62-416D-A171-1F816990E82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54"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157" name="Subtitle 5"/>
          <p:cNvSpPr txBox="1"/>
          <p:nvPr/>
        </p:nvSpPr>
        <p:spPr>
          <a:xfrm>
            <a:off x="8061959" y="663777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160"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j-lt"/>
                <a:ea typeface="+mj-ea"/>
                <a:cs typeface="+mj-cs"/>
                <a:sym typeface="Source Sans Pro Regular"/>
              </a:defRPr>
            </a:pPr>
            <a:endParaRPr sz="975"/>
          </a:p>
        </p:txBody>
      </p:sp>
      <p:sp>
        <p:nvSpPr>
          <p:cNvPr id="161" name="Body Level One…"/>
          <p:cNvSpPr txBox="1">
            <a:spLocks noGrp="1"/>
          </p:cNvSpPr>
          <p:nvPr>
            <p:ph type="body" idx="1"/>
          </p:nvPr>
        </p:nvSpPr>
        <p:spPr>
          <a:xfrm>
            <a:off x="4273549"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259501-DC65-37AC-D899-66F00D5E5042}"/>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‹N°›</a:t>
            </a:fld>
            <a:endParaRPr lang="hu-HU" sz="825">
              <a:latin typeface="+mj-lt"/>
            </a:endParaRPr>
          </a:p>
        </p:txBody>
      </p:sp>
      <p:sp>
        <p:nvSpPr>
          <p:cNvPr id="3" name="Subtitle 5">
            <a:extLst>
              <a:ext uri="{FF2B5EF4-FFF2-40B4-BE49-F238E27FC236}">
                <a16:creationId xmlns:a16="http://schemas.microsoft.com/office/drawing/2014/main" id="{6DAE42EF-1D3F-BCAB-FAE9-A79E190A9912}"/>
              </a:ext>
            </a:extLst>
          </p:cNvPr>
          <p:cNvSpPr txBox="1"/>
          <p:nvPr userDrawn="1"/>
        </p:nvSpPr>
        <p:spPr>
          <a:xfrm>
            <a:off x="8061959" y="647210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RRT Advanced Training Package</a:t>
            </a:r>
          </a:p>
        </p:txBody>
      </p:sp>
      <p:sp>
        <p:nvSpPr>
          <p:cNvPr id="4" name="TextBox 6">
            <a:extLst>
              <a:ext uri="{FF2B5EF4-FFF2-40B4-BE49-F238E27FC236}">
                <a16:creationId xmlns:a16="http://schemas.microsoft.com/office/drawing/2014/main" id="{4FFCAB0D-2F39-6BBC-45E3-AEBEB539FC80}"/>
              </a:ext>
            </a:extLst>
          </p:cNvPr>
          <p:cNvSpPr txBox="1"/>
          <p:nvPr userDrawn="1"/>
        </p:nvSpPr>
        <p:spPr>
          <a:xfrm>
            <a:off x="388938" y="885344"/>
            <a:ext cx="2294023"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Questions?</a:t>
            </a:r>
          </a:p>
        </p:txBody>
      </p:sp>
      <p:sp>
        <p:nvSpPr>
          <p:cNvPr id="5" name="Rounded Rectangle 3">
            <a:extLst>
              <a:ext uri="{FF2B5EF4-FFF2-40B4-BE49-F238E27FC236}">
                <a16:creationId xmlns:a16="http://schemas.microsoft.com/office/drawing/2014/main" id="{8E2CA9C0-EF3E-B59D-6A7F-2F800DF6C142}"/>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pic>
        <p:nvPicPr>
          <p:cNvPr id="13" name="Picture 12" descr="A logo of the united nations organization&#10;&#10;Description automatically generated with low confidence">
            <a:extLst>
              <a:ext uri="{FF2B5EF4-FFF2-40B4-BE49-F238E27FC236}">
                <a16:creationId xmlns:a16="http://schemas.microsoft.com/office/drawing/2014/main" id="{580B029F-6C40-4141-8976-A034B962F3C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4" name="Picture 13" descr="A picture containing text, font, graphics, screenshot&#10;&#10;Description automatically generated">
            <a:extLst>
              <a:ext uri="{FF2B5EF4-FFF2-40B4-BE49-F238E27FC236}">
                <a16:creationId xmlns:a16="http://schemas.microsoft.com/office/drawing/2014/main" id="{8F670BDC-504C-4C18-9F88-12CB7BB8B74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7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78"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181" name="Subtitle 5"/>
          <p:cNvSpPr txBox="1"/>
          <p:nvPr/>
        </p:nvSpPr>
        <p:spPr>
          <a:xfrm>
            <a:off x="8061959" y="663777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182"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183"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5955EDFD-7316-5153-041B-4C1093E21DB6}"/>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‹N°›</a:t>
            </a:fld>
            <a:endParaRPr lang="hu-HU" sz="825">
              <a:latin typeface="+mj-lt"/>
            </a:endParaRPr>
          </a:p>
        </p:txBody>
      </p:sp>
      <p:sp>
        <p:nvSpPr>
          <p:cNvPr id="3" name="Subtitle 5">
            <a:extLst>
              <a:ext uri="{FF2B5EF4-FFF2-40B4-BE49-F238E27FC236}">
                <a16:creationId xmlns:a16="http://schemas.microsoft.com/office/drawing/2014/main" id="{BCE318B9-D78A-7166-706C-F69A9A3382ED}"/>
              </a:ext>
            </a:extLst>
          </p:cNvPr>
          <p:cNvSpPr txBox="1"/>
          <p:nvPr userDrawn="1"/>
        </p:nvSpPr>
        <p:spPr>
          <a:xfrm>
            <a:off x="8061959" y="647210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RRT Advanced Training Package</a:t>
            </a: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E103695A-CB56-468E-B04E-C06BAC3A59C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4" name="Picture 3">
            <a:extLst>
              <a:ext uri="{FF2B5EF4-FFF2-40B4-BE49-F238E27FC236}">
                <a16:creationId xmlns:a16="http://schemas.microsoft.com/office/drawing/2014/main" id="{E565B4A4-5F98-4F8D-A429-5D5298B1C65F}"/>
              </a:ext>
            </a:extLst>
          </p:cNvPr>
          <p:cNvPicPr>
            <a:picLocks noChangeAspect="1"/>
          </p:cNvPicPr>
          <p:nvPr userDrawn="1"/>
        </p:nvPicPr>
        <p:blipFill>
          <a:blip r:embed="rId4"/>
          <a:stretch>
            <a:fillRect/>
          </a:stretch>
        </p:blipFill>
        <p:spPr>
          <a:xfrm>
            <a:off x="11063549" y="113501"/>
            <a:ext cx="1030313" cy="926672"/>
          </a:xfrm>
          <a:prstGeom prst="rect">
            <a:avLst/>
          </a:prstGeom>
        </p:spPr>
      </p:pic>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03" name="Picture 2" descr="Picture 2"/>
          <p:cNvPicPr>
            <a:picLocks noChangeAspect="1"/>
          </p:cNvPicPr>
          <p:nvPr/>
        </p:nvPicPr>
        <p:blipFill>
          <a:blip r:embed="rId2"/>
          <a:stretch>
            <a:fillRect/>
          </a:stretch>
        </p:blipFill>
        <p:spPr>
          <a:xfrm>
            <a:off x="11189973" y="118166"/>
            <a:ext cx="866716" cy="895042"/>
          </a:xfrm>
          <a:prstGeom prst="rect">
            <a:avLst/>
          </a:prstGeom>
          <a:ln w="12700">
            <a:miter lim="400000"/>
          </a:ln>
        </p:spPr>
      </p:pic>
      <p:sp>
        <p:nvSpPr>
          <p:cNvPr id="205"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208" name="Subtitle 5"/>
          <p:cNvSpPr txBox="1"/>
          <p:nvPr/>
        </p:nvSpPr>
        <p:spPr>
          <a:xfrm>
            <a:off x="8061959" y="663777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209"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1000">
                <a:solidFill>
                  <a:srgbClr val="FFFFFF"/>
                </a:solidFill>
                <a:latin typeface="+mj-lt"/>
                <a:ea typeface="+mj-ea"/>
                <a:cs typeface="+mj-cs"/>
                <a:sym typeface="Source Sans Pro Regular"/>
              </a:defRPr>
            </a:pPr>
            <a:endParaRPr sz="750"/>
          </a:p>
        </p:txBody>
      </p:sp>
      <p:pic>
        <p:nvPicPr>
          <p:cNvPr id="210"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211" name="TextBox 4"/>
          <p:cNvSpPr txBox="1"/>
          <p:nvPr/>
        </p:nvSpPr>
        <p:spPr>
          <a:xfrm>
            <a:off x="275897" y="11104"/>
            <a:ext cx="2627841"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Disclaimer</a:t>
            </a:r>
          </a:p>
        </p:txBody>
      </p:sp>
      <p:sp>
        <p:nvSpPr>
          <p:cNvPr id="213" name="Body Level One…"/>
          <p:cNvSpPr txBox="1">
            <a:spLocks noGrp="1"/>
          </p:cNvSpPr>
          <p:nvPr>
            <p:ph type="body" idx="1"/>
          </p:nvPr>
        </p:nvSpPr>
        <p:spPr>
          <a:xfrm>
            <a:off x="797442" y="842964"/>
            <a:ext cx="10450423"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AD25884-A3C6-146A-C569-ECA180ABC106}"/>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‹N°›</a:t>
            </a:fld>
            <a:endParaRPr lang="hu-HU" sz="825">
              <a:latin typeface="+mj-lt"/>
            </a:endParaRPr>
          </a:p>
        </p:txBody>
      </p:sp>
      <p:sp>
        <p:nvSpPr>
          <p:cNvPr id="3" name="Subtitle 5">
            <a:extLst>
              <a:ext uri="{FF2B5EF4-FFF2-40B4-BE49-F238E27FC236}">
                <a16:creationId xmlns:a16="http://schemas.microsoft.com/office/drawing/2014/main" id="{3ED8E43E-6E94-F8E4-4E23-35D7B58D88C0}"/>
              </a:ext>
            </a:extLst>
          </p:cNvPr>
          <p:cNvSpPr txBox="1"/>
          <p:nvPr userDrawn="1"/>
        </p:nvSpPr>
        <p:spPr>
          <a:xfrm>
            <a:off x="8061959" y="647210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RRT Advanced Training Package</a:t>
            </a:r>
          </a:p>
        </p:txBody>
      </p:sp>
      <p:pic>
        <p:nvPicPr>
          <p:cNvPr id="13" name="Picture 12" descr="A logo of the united nations organization&#10;&#10;Description automatically generated with low confidence">
            <a:extLst>
              <a:ext uri="{FF2B5EF4-FFF2-40B4-BE49-F238E27FC236}">
                <a16:creationId xmlns:a16="http://schemas.microsoft.com/office/drawing/2014/main" id="{7B948E45-BD3E-46FA-8796-C2C1AA9289C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4" name="Picture 13" descr="A picture containing text, font, graphics, screenshot&#10;&#10;Description automatically generated">
            <a:extLst>
              <a:ext uri="{FF2B5EF4-FFF2-40B4-BE49-F238E27FC236}">
                <a16:creationId xmlns:a16="http://schemas.microsoft.com/office/drawing/2014/main" id="{369C3CCB-D437-469E-8CD6-D0A56E21555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8792" y="-48495"/>
            <a:ext cx="5131639" cy="655777"/>
          </a:xfrm>
          <a:prstGeom prst="rect">
            <a:avLst/>
          </a:prstGeom>
          <a:ln w="12700">
            <a:miter lim="400000"/>
          </a:ln>
        </p:spPr>
      </p:pic>
      <p:sp>
        <p:nvSpPr>
          <p:cNvPr id="238"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241" name="Subtitle 5"/>
          <p:cNvSpPr txBox="1"/>
          <p:nvPr/>
        </p:nvSpPr>
        <p:spPr>
          <a:xfrm>
            <a:off x="8061959" y="663777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242"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3" name="Text Placeholder 5"/>
          <p:cNvSpPr>
            <a:spLocks noGrp="1"/>
          </p:cNvSpPr>
          <p:nvPr>
            <p:ph type="body" sz="quarter" idx="21"/>
          </p:nvPr>
        </p:nvSpPr>
        <p:spPr>
          <a:xfrm>
            <a:off x="188794" y="-28582"/>
            <a:ext cx="10445751" cy="615951"/>
          </a:xfrm>
          <a:prstGeom prst="rect">
            <a:avLst/>
          </a:prstGeom>
        </p:spPr>
        <p:txBody>
          <a:bodyPr/>
          <a:lstStyle>
            <a:lvl1pPr marL="0" indent="0">
              <a:buClrTx/>
              <a:buSzTx/>
              <a:buFontTx/>
              <a:buNone/>
              <a:defRPr>
                <a:solidFill>
                  <a:srgbClr val="FFFFFF"/>
                </a:solidFill>
                <a:latin typeface="Source Sans Pro Bold"/>
                <a:sym typeface="Source Sans Pro Bold"/>
              </a:defRPr>
            </a:lvl1p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8A62D877-AD33-5304-4D61-D414499353A1}"/>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‹N°›</a:t>
            </a:fld>
            <a:endParaRPr lang="hu-HU" sz="825">
              <a:latin typeface="+mj-lt"/>
            </a:endParaRPr>
          </a:p>
        </p:txBody>
      </p:sp>
      <p:sp>
        <p:nvSpPr>
          <p:cNvPr id="3" name="Subtitle 5">
            <a:extLst>
              <a:ext uri="{FF2B5EF4-FFF2-40B4-BE49-F238E27FC236}">
                <a16:creationId xmlns:a16="http://schemas.microsoft.com/office/drawing/2014/main" id="{AF877050-FC16-76B0-6203-E423F39290F1}"/>
              </a:ext>
            </a:extLst>
          </p:cNvPr>
          <p:cNvSpPr txBox="1"/>
          <p:nvPr userDrawn="1"/>
        </p:nvSpPr>
        <p:spPr>
          <a:xfrm>
            <a:off x="8061959" y="647210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RRT Advanced Training Package</a:t>
            </a: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595C1A87-F0DD-495D-84A6-C7D1DC9F21A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B9779F1C-10F7-4FE7-9BD4-14BEA26A569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sp>
        <p:nvSpPr>
          <p:cNvPr id="250" name="Text Placeholder 5"/>
          <p:cNvSpPr>
            <a:spLocks noGrp="1"/>
          </p:cNvSpPr>
          <p:nvPr>
            <p:ph type="body" sz="quarter" idx="21"/>
          </p:nvPr>
        </p:nvSpPr>
        <p:spPr>
          <a:xfrm>
            <a:off x="188912" y="-28582"/>
            <a:ext cx="9451976" cy="615951"/>
          </a:xfrm>
          <a:prstGeom prst="rect">
            <a:avLst/>
          </a:prstGeom>
        </p:spPr>
        <p:txBody>
          <a:bodyPr anchor="ctr"/>
          <a:lstStyle>
            <a:lvl1pPr marL="0" indent="0">
              <a:buClrTx/>
              <a:buSzTx/>
              <a:buFontTx/>
              <a:buNone/>
              <a:defRPr>
                <a:solidFill>
                  <a:srgbClr val="FFFFFF"/>
                </a:solidFill>
                <a:latin typeface="Source Sans Pro Bold"/>
                <a:sym typeface="Source Sans Pro Bold"/>
              </a:defRPr>
            </a:lvl1p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53"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256" name="Subtitle 5"/>
          <p:cNvSpPr txBox="1"/>
          <p:nvPr/>
        </p:nvSpPr>
        <p:spPr>
          <a:xfrm>
            <a:off x="8061959" y="663777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257" name="Body Level One…"/>
          <p:cNvSpPr txBox="1">
            <a:spLocks noGrp="1"/>
          </p:cNvSpPr>
          <p:nvPr>
            <p:ph type="body" idx="1"/>
          </p:nvPr>
        </p:nvSpPr>
        <p:spPr>
          <a:xfrm>
            <a:off x="2378928"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58" name="Image" descr="Image"/>
          <p:cNvPicPr>
            <a:picLocks noChangeAspect="1"/>
          </p:cNvPicPr>
          <p:nvPr/>
        </p:nvPicPr>
        <p:blipFill>
          <a:blip r:embed="rId2"/>
          <a:stretch>
            <a:fillRect/>
          </a:stretch>
        </p:blipFill>
        <p:spPr>
          <a:xfrm>
            <a:off x="-18793" y="-99193"/>
            <a:ext cx="5925104" cy="757174"/>
          </a:xfrm>
          <a:prstGeom prst="rect">
            <a:avLst/>
          </a:prstGeom>
          <a:ln w="12700">
            <a:miter lim="400000"/>
          </a:ln>
        </p:spPr>
      </p:pic>
      <p:sp>
        <p:nvSpPr>
          <p:cNvPr id="2" name="Slide Number">
            <a:extLst>
              <a:ext uri="{FF2B5EF4-FFF2-40B4-BE49-F238E27FC236}">
                <a16:creationId xmlns:a16="http://schemas.microsoft.com/office/drawing/2014/main" id="{5FE8A504-B598-1C23-611B-F3B436588DB1}"/>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‹N°›</a:t>
            </a:fld>
            <a:endParaRPr lang="hu-HU" sz="825">
              <a:latin typeface="+mj-lt"/>
            </a:endParaRPr>
          </a:p>
        </p:txBody>
      </p:sp>
      <p:sp>
        <p:nvSpPr>
          <p:cNvPr id="3" name="Subtitle 5">
            <a:extLst>
              <a:ext uri="{FF2B5EF4-FFF2-40B4-BE49-F238E27FC236}">
                <a16:creationId xmlns:a16="http://schemas.microsoft.com/office/drawing/2014/main" id="{9464F7AF-A0A4-2CA1-A32A-FD3F4682FE9D}"/>
              </a:ext>
            </a:extLst>
          </p:cNvPr>
          <p:cNvSpPr txBox="1"/>
          <p:nvPr userDrawn="1"/>
        </p:nvSpPr>
        <p:spPr>
          <a:xfrm>
            <a:off x="8061959" y="647210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RRT Advanced Training Package</a:t>
            </a:r>
          </a:p>
        </p:txBody>
      </p:sp>
      <p:pic>
        <p:nvPicPr>
          <p:cNvPr id="11" name="Picture 10" descr="A logo of the united nations organization&#10;&#10;Description automatically generated with low confidence">
            <a:extLst>
              <a:ext uri="{FF2B5EF4-FFF2-40B4-BE49-F238E27FC236}">
                <a16:creationId xmlns:a16="http://schemas.microsoft.com/office/drawing/2014/main" id="{C8DAEF8F-F60E-480D-8A4F-2820371A91E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2" name="Picture 11" descr="A picture containing text, font, graphics, screenshot&#10;&#10;Description automatically generated">
            <a:extLst>
              <a:ext uri="{FF2B5EF4-FFF2-40B4-BE49-F238E27FC236}">
                <a16:creationId xmlns:a16="http://schemas.microsoft.com/office/drawing/2014/main" id="{6AEB9C0A-035A-4955-A544-3B0BD39677E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65" name="Image" descr="Image"/>
          <p:cNvPicPr>
            <a:picLocks noChangeAspect="1"/>
          </p:cNvPicPr>
          <p:nvPr/>
        </p:nvPicPr>
        <p:blipFill>
          <a:blip r:embed="rId2"/>
          <a:srcRect t="43728"/>
          <a:stretch>
            <a:fillRect/>
          </a:stretch>
        </p:blipFill>
        <p:spPr>
          <a:xfrm>
            <a:off x="-70811" y="-35923"/>
            <a:ext cx="9413288" cy="676911"/>
          </a:xfrm>
          <a:prstGeom prst="rect">
            <a:avLst/>
          </a:prstGeom>
          <a:ln w="12700">
            <a:miter lim="400000"/>
          </a:ln>
        </p:spPr>
      </p:pic>
      <p:sp>
        <p:nvSpPr>
          <p:cNvPr id="268"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271" name="Subtitle 5"/>
          <p:cNvSpPr txBox="1"/>
          <p:nvPr/>
        </p:nvSpPr>
        <p:spPr>
          <a:xfrm>
            <a:off x="8061959" y="663777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272" name="Body Level One…"/>
          <p:cNvSpPr txBox="1">
            <a:spLocks noGrp="1"/>
          </p:cNvSpPr>
          <p:nvPr>
            <p:ph type="body" idx="1"/>
          </p:nvPr>
        </p:nvSpPr>
        <p:spPr>
          <a:xfrm>
            <a:off x="2378928"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49CCFB0-CE2C-AEB8-472D-FD34ACED853F}"/>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‹N°›</a:t>
            </a:fld>
            <a:endParaRPr lang="hu-HU" sz="825">
              <a:latin typeface="+mj-lt"/>
            </a:endParaRPr>
          </a:p>
        </p:txBody>
      </p:sp>
      <p:sp>
        <p:nvSpPr>
          <p:cNvPr id="3" name="Subtitle 5">
            <a:extLst>
              <a:ext uri="{FF2B5EF4-FFF2-40B4-BE49-F238E27FC236}">
                <a16:creationId xmlns:a16="http://schemas.microsoft.com/office/drawing/2014/main" id="{D69A4CAF-5E07-DCDC-4CF7-A343FB90F19C}"/>
              </a:ext>
            </a:extLst>
          </p:cNvPr>
          <p:cNvSpPr txBox="1"/>
          <p:nvPr userDrawn="1"/>
        </p:nvSpPr>
        <p:spPr>
          <a:xfrm>
            <a:off x="8061959" y="647210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RRT Advanced Training Package</a:t>
            </a:r>
          </a:p>
        </p:txBody>
      </p:sp>
      <p:pic>
        <p:nvPicPr>
          <p:cNvPr id="10" name="Picture 9" descr="A picture containing text, font, graphics, screenshot&#10;&#10;Description automatically generated">
            <a:extLst>
              <a:ext uri="{FF2B5EF4-FFF2-40B4-BE49-F238E27FC236}">
                <a16:creationId xmlns:a16="http://schemas.microsoft.com/office/drawing/2014/main" id="{47D43CE8-487D-4FF1-B51A-480FBF1198C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D31647BC-F6D6-4470-BE34-3781DDBB987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79" name="Image" descr="Image"/>
          <p:cNvPicPr>
            <a:picLocks noChangeAspect="1"/>
          </p:cNvPicPr>
          <p:nvPr/>
        </p:nvPicPr>
        <p:blipFill>
          <a:blip r:embed="rId2"/>
          <a:stretch>
            <a:fillRect/>
          </a:stretch>
        </p:blipFill>
        <p:spPr>
          <a:xfrm>
            <a:off x="-27005" y="-87923"/>
            <a:ext cx="8085489" cy="1033252"/>
          </a:xfrm>
          <a:prstGeom prst="rect">
            <a:avLst/>
          </a:prstGeom>
          <a:ln w="12700">
            <a:miter lim="400000"/>
          </a:ln>
        </p:spPr>
      </p:pic>
      <p:pic>
        <p:nvPicPr>
          <p:cNvPr id="281" name="Picture 2" descr="Picture 2"/>
          <p:cNvPicPr>
            <a:picLocks noChangeAspect="1"/>
          </p:cNvPicPr>
          <p:nvPr/>
        </p:nvPicPr>
        <p:blipFill>
          <a:blip r:embed="rId3"/>
          <a:stretch>
            <a:fillRect/>
          </a:stretch>
        </p:blipFill>
        <p:spPr>
          <a:xfrm>
            <a:off x="74345" y="6310302"/>
            <a:ext cx="1548719" cy="474296"/>
          </a:xfrm>
          <a:prstGeom prst="rect">
            <a:avLst/>
          </a:prstGeom>
          <a:ln w="12700">
            <a:miter lim="400000"/>
          </a:ln>
        </p:spPr>
      </p:pic>
      <p:sp>
        <p:nvSpPr>
          <p:cNvPr id="282"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285" name="Subtitle 5"/>
          <p:cNvSpPr txBox="1"/>
          <p:nvPr/>
        </p:nvSpPr>
        <p:spPr>
          <a:xfrm>
            <a:off x="8061959" y="663777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286" name="Body Level One…"/>
          <p:cNvSpPr txBox="1">
            <a:spLocks noGrp="1"/>
          </p:cNvSpPr>
          <p:nvPr>
            <p:ph type="body" idx="1"/>
          </p:nvPr>
        </p:nvSpPr>
        <p:spPr>
          <a:xfrm>
            <a:off x="2378928"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89D4D80-1EE4-6EE1-712F-4098D947B17C}"/>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‹N°›</a:t>
            </a:fld>
            <a:endParaRPr lang="hu-HU" sz="825">
              <a:latin typeface="+mj-lt"/>
            </a:endParaRPr>
          </a:p>
        </p:txBody>
      </p:sp>
      <p:sp>
        <p:nvSpPr>
          <p:cNvPr id="4" name="Subtitle 5">
            <a:extLst>
              <a:ext uri="{FF2B5EF4-FFF2-40B4-BE49-F238E27FC236}">
                <a16:creationId xmlns:a16="http://schemas.microsoft.com/office/drawing/2014/main" id="{B0A05F71-F555-60ED-F1D9-7D40A286E0FF}"/>
              </a:ext>
            </a:extLst>
          </p:cNvPr>
          <p:cNvSpPr txBox="1"/>
          <p:nvPr userDrawn="1"/>
        </p:nvSpPr>
        <p:spPr>
          <a:xfrm>
            <a:off x="8061959" y="647210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RRT Advanced Training Package</a:t>
            </a:r>
          </a:p>
        </p:txBody>
      </p:sp>
      <p:pic>
        <p:nvPicPr>
          <p:cNvPr id="10" name="Picture 9" descr="A picture containing text, font, graphics, screenshot&#10;&#10;Description automatically generated">
            <a:extLst>
              <a:ext uri="{FF2B5EF4-FFF2-40B4-BE49-F238E27FC236}">
                <a16:creationId xmlns:a16="http://schemas.microsoft.com/office/drawing/2014/main" id="{D871750F-9EAE-4BB7-8D69-10D9EFBF720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6" y="118172"/>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2"/>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25717" rIns="25717" anchor="ctr"/>
          <a:lstStyle/>
          <a:p>
            <a:pPr algn="ctr">
              <a:defRPr sz="2000">
                <a:latin typeface="+mn-lt"/>
                <a:ea typeface="+mn-ea"/>
                <a:cs typeface="+mn-cs"/>
                <a:sym typeface="Source Sans Pro Regular"/>
              </a:defRPr>
            </a:pPr>
            <a:endParaRPr sz="1125"/>
          </a:p>
        </p:txBody>
      </p:sp>
      <p:pic>
        <p:nvPicPr>
          <p:cNvPr id="195" name="Picture 3" descr="Picture 3"/>
          <p:cNvPicPr>
            <a:picLocks noChangeAspect="1"/>
          </p:cNvPicPr>
          <p:nvPr/>
        </p:nvPicPr>
        <p:blipFill>
          <a:blip r:embed="rId3"/>
          <a:stretch>
            <a:fillRect/>
          </a:stretch>
        </p:blipFill>
        <p:spPr>
          <a:xfrm>
            <a:off x="-9141" y="3"/>
            <a:ext cx="6312407" cy="641533"/>
          </a:xfrm>
          <a:prstGeom prst="rect">
            <a:avLst/>
          </a:prstGeom>
          <a:ln w="12700">
            <a:miter lim="400000"/>
          </a:ln>
        </p:spPr>
      </p:pic>
      <p:sp>
        <p:nvSpPr>
          <p:cNvPr id="196" name="TextBox 4"/>
          <p:cNvSpPr txBox="1"/>
          <p:nvPr/>
        </p:nvSpPr>
        <p:spPr>
          <a:xfrm>
            <a:off x="848704" y="-618316"/>
            <a:ext cx="2627841" cy="3416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defTabSz="289320">
              <a:lnSpc>
                <a:spcPct val="90000"/>
              </a:lnSpc>
            </a:lvl1pPr>
          </a:lstStyle>
          <a:p>
            <a:endParaRPr sz="1800"/>
          </a:p>
        </p:txBody>
      </p:sp>
      <p:sp>
        <p:nvSpPr>
          <p:cNvPr id="198" name="Body Level One…"/>
          <p:cNvSpPr txBox="1">
            <a:spLocks noGrp="1"/>
          </p:cNvSpPr>
          <p:nvPr>
            <p:ph type="body" idx="1"/>
          </p:nvPr>
        </p:nvSpPr>
        <p:spPr>
          <a:xfrm>
            <a:off x="797445" y="842966"/>
            <a:ext cx="10450423"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0" y="85068"/>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5"/>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‹N°›</a:t>
            </a:fld>
            <a:endParaRPr lang="hu-HU" sz="619">
              <a:solidFill>
                <a:schemeClr val="tx2">
                  <a:lumMod val="75000"/>
                </a:schemeClr>
              </a:solidFill>
            </a:endParaRPr>
          </a:p>
        </p:txBody>
      </p:sp>
      <p:sp>
        <p:nvSpPr>
          <p:cNvPr id="22" name="Subtitle 5">
            <a:extLst>
              <a:ext uri="{FF2B5EF4-FFF2-40B4-BE49-F238E27FC236}">
                <a16:creationId xmlns:a16="http://schemas.microsoft.com/office/drawing/2014/main" id="{A346A323-B686-47AE-9F9F-05A21B8FBEF6}"/>
              </a:ext>
            </a:extLst>
          </p:cNvPr>
          <p:cNvSpPr txBox="1"/>
          <p:nvPr userDrawn="1"/>
        </p:nvSpPr>
        <p:spPr>
          <a:xfrm>
            <a:off x="8061961" y="6618084"/>
            <a:ext cx="3794759" cy="1624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A1.1</a:t>
            </a:r>
            <a:r>
              <a:rPr lang="fr-FR" sz="506"/>
              <a:t>a_</a:t>
            </a:r>
            <a:r>
              <a:rPr sz="506"/>
              <a:t>IHR_</a:t>
            </a:r>
            <a:r>
              <a:rPr lang="fr-FR" sz="506"/>
              <a:t>in_</a:t>
            </a:r>
            <a:r>
              <a:rPr sz="506"/>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61" y="6472256"/>
            <a:ext cx="3794759" cy="1624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a:t>
            </a:r>
            <a:r>
              <a:rPr lang="en-US" sz="506" baseline="0"/>
              <a:t>es EIR</a:t>
            </a:r>
            <a:endParaRPr lang="en-US" sz="506"/>
          </a:p>
        </p:txBody>
      </p:sp>
      <p:pic>
        <p:nvPicPr>
          <p:cNvPr id="15" name="Picture 14" descr="A logo of the united nations organization&#10;&#10;Description automatically generated with low confidence">
            <a:extLst>
              <a:ext uri="{FF2B5EF4-FFF2-40B4-BE49-F238E27FC236}">
                <a16:creationId xmlns:a16="http://schemas.microsoft.com/office/drawing/2014/main" id="{9C30C7F5-8C1E-4302-BA68-A48E144010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6" name="Picture 15" descr="A picture containing text, font, graphics, screenshot&#10;&#10;Description automatically generated">
            <a:extLst>
              <a:ext uri="{FF2B5EF4-FFF2-40B4-BE49-F238E27FC236}">
                <a16:creationId xmlns:a16="http://schemas.microsoft.com/office/drawing/2014/main" id="{97287D53-1B35-4DFE-9D29-4AA6963B9377}"/>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spTree>
    <p:extLst>
      <p:ext uri="{BB962C8B-B14F-4D97-AF65-F5344CB8AC3E}">
        <p14:creationId xmlns:p14="http://schemas.microsoft.com/office/powerpoint/2010/main" val="466890692"/>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6" y="118172"/>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3" y="118172"/>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25717" rIns="25717" anchor="ctr"/>
          <a:lstStyle/>
          <a:p>
            <a:pPr algn="ctr">
              <a:defRPr sz="2000">
                <a:latin typeface="+mn-lt"/>
                <a:ea typeface="+mn-ea"/>
                <a:cs typeface="+mn-cs"/>
                <a:sym typeface="Source Sans Pro Regular"/>
              </a:defRPr>
            </a:pPr>
            <a:endParaRPr sz="1125"/>
          </a:p>
        </p:txBody>
      </p:sp>
      <p:pic>
        <p:nvPicPr>
          <p:cNvPr id="195" name="Picture 3" descr="Picture 3"/>
          <p:cNvPicPr>
            <a:picLocks noChangeAspect="1"/>
          </p:cNvPicPr>
          <p:nvPr/>
        </p:nvPicPr>
        <p:blipFill>
          <a:blip r:embed="rId3"/>
          <a:stretch>
            <a:fillRect/>
          </a:stretch>
        </p:blipFill>
        <p:spPr>
          <a:xfrm>
            <a:off x="-9141" y="-18868"/>
            <a:ext cx="5130801" cy="660401"/>
          </a:xfrm>
          <a:prstGeom prst="rect">
            <a:avLst/>
          </a:prstGeom>
          <a:ln w="12700">
            <a:miter lim="400000"/>
          </a:ln>
        </p:spPr>
      </p:pic>
      <p:sp>
        <p:nvSpPr>
          <p:cNvPr id="196" name="TextBox 4"/>
          <p:cNvSpPr txBox="1"/>
          <p:nvPr/>
        </p:nvSpPr>
        <p:spPr>
          <a:xfrm>
            <a:off x="848704" y="-618316"/>
            <a:ext cx="2627841" cy="3416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defTabSz="289320">
              <a:lnSpc>
                <a:spcPct val="90000"/>
              </a:lnSpc>
            </a:lvl1pPr>
          </a:lstStyle>
          <a:p>
            <a:endParaRPr sz="1800"/>
          </a:p>
        </p:txBody>
      </p:sp>
      <p:sp>
        <p:nvSpPr>
          <p:cNvPr id="198" name="Body Level One…"/>
          <p:cNvSpPr txBox="1">
            <a:spLocks noGrp="1"/>
          </p:cNvSpPr>
          <p:nvPr>
            <p:ph type="body" idx="1"/>
          </p:nvPr>
        </p:nvSpPr>
        <p:spPr>
          <a:xfrm>
            <a:off x="797445" y="842966"/>
            <a:ext cx="10450423"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50" y="85068"/>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180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5"/>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‹N°›</a:t>
            </a:fld>
            <a:endParaRPr lang="hu-HU" sz="619">
              <a:solidFill>
                <a:schemeClr val="tx2">
                  <a:lumMod val="75000"/>
                </a:scheme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8462140" y="6467776"/>
            <a:ext cx="3426203" cy="1701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506"/>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21" y="6584101"/>
            <a:ext cx="3740583" cy="1701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p>
            <a:pPr algn="r">
              <a:defRPr sz="900">
                <a:solidFill>
                  <a:schemeClr val="accent1">
                    <a:lumOff val="-3999"/>
                  </a:schemeClr>
                </a:solidFill>
                <a:latin typeface="+mn-lt"/>
                <a:ea typeface="+mn-ea"/>
                <a:cs typeface="+mn-cs"/>
                <a:sym typeface="Source Sans Pro Regular"/>
              </a:defRPr>
            </a:pPr>
            <a:r>
              <a:rPr lang="hu-HU" sz="506"/>
              <a:t>Guid</a:t>
            </a:r>
            <a:r>
              <a:rPr lang="fr-FR" sz="506"/>
              <a:t>es du facilitateur</a:t>
            </a:r>
            <a:endParaRPr lang="hu-HU" sz="506"/>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A12B32B3-BAA7-46AA-8B21-52EF6C9E224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20" name="Picture 19" descr="A picture containing text, font, graphics, screenshot&#10;&#10;Description automatically generated">
            <a:extLst>
              <a:ext uri="{FF2B5EF4-FFF2-40B4-BE49-F238E27FC236}">
                <a16:creationId xmlns:a16="http://schemas.microsoft.com/office/drawing/2014/main" id="{178DBBA4-4553-4A93-B196-3D1A0C1577C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75943" y="96797"/>
            <a:ext cx="917919" cy="822960"/>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11176000" y="6481764"/>
            <a:ext cx="812800" cy="365125"/>
          </a:xfrm>
        </p:spPr>
        <p:txBody>
          <a:bodyPr/>
          <a:lstStyle>
            <a:lvl1pPr>
              <a:defRPr/>
            </a:lvl1pPr>
          </a:lstStyle>
          <a:p>
            <a:fld id="{A710C3AC-2753-431F-B300-29CC644D809A}" type="slidenum">
              <a:rPr lang="en-US"/>
              <a:pPr/>
              <a:t>‹N°›</a:t>
            </a:fld>
            <a:endParaRPr lang="en-US"/>
          </a:p>
        </p:txBody>
      </p:sp>
    </p:spTree>
    <p:extLst>
      <p:ext uri="{BB962C8B-B14F-4D97-AF65-F5344CB8AC3E}">
        <p14:creationId xmlns:p14="http://schemas.microsoft.com/office/powerpoint/2010/main" val="2907425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‹N°›</a:t>
            </a:fld>
            <a:endParaRPr lang="en-US"/>
          </a:p>
        </p:txBody>
      </p:sp>
    </p:spTree>
    <p:extLst>
      <p:ext uri="{BB962C8B-B14F-4D97-AF65-F5344CB8AC3E}">
        <p14:creationId xmlns:p14="http://schemas.microsoft.com/office/powerpoint/2010/main" val="2234205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‹N°›</a:t>
            </a:fld>
            <a:endParaRPr lang="en-US"/>
          </a:p>
        </p:txBody>
      </p:sp>
    </p:spTree>
    <p:extLst>
      <p:ext uri="{BB962C8B-B14F-4D97-AF65-F5344CB8AC3E}">
        <p14:creationId xmlns:p14="http://schemas.microsoft.com/office/powerpoint/2010/main" val="3622253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‹N°›</a:t>
            </a:fld>
            <a:endParaRPr lang="en-US"/>
          </a:p>
        </p:txBody>
      </p:sp>
    </p:spTree>
    <p:extLst>
      <p:ext uri="{BB962C8B-B14F-4D97-AF65-F5344CB8AC3E}">
        <p14:creationId xmlns:p14="http://schemas.microsoft.com/office/powerpoint/2010/main" val="1381507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‹N°›</a:t>
            </a:fld>
            <a:endParaRPr lang="en-US"/>
          </a:p>
        </p:txBody>
      </p:sp>
    </p:spTree>
    <p:extLst>
      <p:ext uri="{BB962C8B-B14F-4D97-AF65-F5344CB8AC3E}">
        <p14:creationId xmlns:p14="http://schemas.microsoft.com/office/powerpoint/2010/main" val="1634272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‹N°›</a:t>
            </a:fld>
            <a:endParaRPr lang="en-US"/>
          </a:p>
        </p:txBody>
      </p:sp>
    </p:spTree>
    <p:extLst>
      <p:ext uri="{BB962C8B-B14F-4D97-AF65-F5344CB8AC3E}">
        <p14:creationId xmlns:p14="http://schemas.microsoft.com/office/powerpoint/2010/main" val="1412784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‹N°›</a:t>
            </a:fld>
            <a:endParaRPr lang="en-US"/>
          </a:p>
        </p:txBody>
      </p:sp>
    </p:spTree>
    <p:extLst>
      <p:ext uri="{BB962C8B-B14F-4D97-AF65-F5344CB8AC3E}">
        <p14:creationId xmlns:p14="http://schemas.microsoft.com/office/powerpoint/2010/main" val="4256224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2.xml"/><Relationship Id="rId3" Type="http://schemas.openxmlformats.org/officeDocument/2006/relationships/slideLayout" Target="../slideLayouts/slideLayout15.xml"/><Relationship Id="rId21" Type="http://schemas.openxmlformats.org/officeDocument/2006/relationships/image" Target="../media/image4.png"/><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image" Target="../media/image3.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image" Target="../media/image2.png"/><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844800" y="6356351"/>
            <a:ext cx="6197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11336867" y="6481764"/>
            <a:ext cx="812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‹N°›</a:t>
            </a:fld>
            <a:endParaRPr lang="en-US"/>
          </a:p>
        </p:txBody>
      </p:sp>
      <p:sp>
        <p:nvSpPr>
          <p:cNvPr id="7" name="Subtitle 2"/>
          <p:cNvSpPr txBox="1">
            <a:spLocks/>
          </p:cNvSpPr>
          <p:nvPr userDrawn="1"/>
        </p:nvSpPr>
        <p:spPr>
          <a:xfrm>
            <a:off x="2946400" y="6176963"/>
            <a:ext cx="56896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p>
        </p:txBody>
      </p:sp>
      <p:sp>
        <p:nvSpPr>
          <p:cNvPr id="1031" name="Shape 148"/>
          <p:cNvSpPr>
            <a:spLocks noChangeArrowheads="1"/>
          </p:cNvSpPr>
          <p:nvPr userDrawn="1"/>
        </p:nvSpPr>
        <p:spPr bwMode="auto">
          <a:xfrm>
            <a:off x="0" y="6096000"/>
            <a:ext cx="12192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11582400" y="6481764"/>
            <a:ext cx="8128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‹N°›</a:t>
            </a:fld>
            <a:endParaRPr lang="en-US" sz="1600">
              <a:solidFill>
                <a:schemeClr val="bg1"/>
              </a:solidFill>
            </a:endParaRPr>
          </a:p>
        </p:txBody>
      </p:sp>
      <p:grpSp>
        <p:nvGrpSpPr>
          <p:cNvPr id="1033" name="Group 147"/>
          <p:cNvGrpSpPr>
            <a:grpSpLocks noChangeAspect="1"/>
          </p:cNvGrpSpPr>
          <p:nvPr userDrawn="1"/>
        </p:nvGrpSpPr>
        <p:grpSpPr bwMode="auto">
          <a:xfrm>
            <a:off x="177800" y="6173788"/>
            <a:ext cx="215900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sz="1800">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743201" y="6478589"/>
            <a:ext cx="2714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Formation des Équipes d’Intervention Rapide</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2398296281"/>
      </p:ext>
    </p:extLst>
  </p:cSld>
  <p:clrMap bg1="lt1" tx1="dk1" bg2="lt2" tx2="dk2" accent1="accent1" accent2="accent2" accent3="accent3" accent4="accent4" accent5="accent5" accent6="accent6" hlink="hlink" folHlink="folHlink"/>
  <p:sldLayoutIdLst>
    <p:sldLayoutId id="2147484892" r:id="rId1"/>
    <p:sldLayoutId id="2147484911" r:id="rId2"/>
    <p:sldLayoutId id="2147484893" r:id="rId3"/>
    <p:sldLayoutId id="2147484894" r:id="rId4"/>
    <p:sldLayoutId id="2147484895" r:id="rId5"/>
    <p:sldLayoutId id="214748489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sp>
        <p:nvSpPr>
          <p:cNvPr id="5"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j-lt"/>
                <a:ea typeface="+mj-ea"/>
                <a:cs typeface="+mj-cs"/>
                <a:sym typeface="Source Sans Pro Regular"/>
              </a:defRPr>
            </a:lvl1pPr>
          </a:lstStyle>
          <a:p>
            <a:r>
              <a:rPr sz="975"/>
              <a:t>Rapid Response Teams Training</a:t>
            </a:r>
          </a:p>
        </p:txBody>
      </p:sp>
      <p:sp>
        <p:nvSpPr>
          <p:cNvPr id="7" name="Subtitle 5"/>
          <p:cNvSpPr txBox="1"/>
          <p:nvPr/>
        </p:nvSpPr>
        <p:spPr>
          <a:xfrm>
            <a:off x="8061959" y="6472101"/>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RRT Advanced Training Package</a:t>
            </a:r>
          </a:p>
        </p:txBody>
      </p:sp>
      <p:sp>
        <p:nvSpPr>
          <p:cNvPr id="8" name="Subtitle 5"/>
          <p:cNvSpPr txBox="1"/>
          <p:nvPr/>
        </p:nvSpPr>
        <p:spPr>
          <a:xfrm>
            <a:off x="8061959" y="663777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B2.2 ACFCT</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10" name="TextBox 5"/>
          <p:cNvSpPr txBox="1"/>
          <p:nvPr/>
        </p:nvSpPr>
        <p:spPr>
          <a:xfrm>
            <a:off x="4400181" y="2718109"/>
            <a:ext cx="3721503"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2400" b="1"/>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19709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00C338AA-5AE2-944E-BC21-6220BBE3BCF1}"/>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‹N°›</a:t>
            </a:fld>
            <a:endParaRPr lang="hu-HU" sz="825">
              <a:latin typeface="+mj-lt"/>
            </a:endParaRP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7AEE3CC4-0B21-4AD2-8854-F35E3AEF55B9}"/>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5" name="Picture 14" descr="A picture containing text, font, graphics, logo&#10;&#10;Description automatically generated">
            <a:extLst>
              <a:ext uri="{FF2B5EF4-FFF2-40B4-BE49-F238E27FC236}">
                <a16:creationId xmlns:a16="http://schemas.microsoft.com/office/drawing/2014/main" id="{88968845-DDD5-47A7-92FB-94C344A2DE21}"/>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11030456" y="111851"/>
            <a:ext cx="1005840" cy="901786"/>
          </a:xfrm>
          <a:prstGeom prst="rect">
            <a:avLst/>
          </a:prstGeom>
          <a:ln>
            <a:solidFill>
              <a:schemeClr val="tx1"/>
            </a:solid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9" r:id="rId10"/>
    <p:sldLayoutId id="2147483661" r:id="rId11"/>
    <p:sldLayoutId id="2147483663" r:id="rId12"/>
    <p:sldLayoutId id="2147483664" r:id="rId13"/>
    <p:sldLayoutId id="2147483665" r:id="rId14"/>
    <p:sldLayoutId id="2147483666" r:id="rId15"/>
    <p:sldLayoutId id="2147484880" r:id="rId16"/>
    <p:sldLayoutId id="2147484858" r:id="rId17"/>
  </p:sldLayoutIdLst>
  <p:transition spd="med"/>
  <p:txStyles>
    <p:titleStyle>
      <a:lvl1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j-lt"/>
          <a:ea typeface="+mj-ea"/>
          <a:cs typeface="+mj-cs"/>
          <a:sym typeface="Source Sans Pro Regular"/>
        </a:defRPr>
      </a:lvl9pPr>
    </p:bodyStyle>
    <p:otherStyle>
      <a:lvl1pPr marL="0" marR="0" indent="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1pPr>
      <a:lvl2pPr marL="0" marR="0" indent="3429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2pPr>
      <a:lvl3pPr marL="0" marR="0" indent="6858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3pPr>
      <a:lvl4pPr marL="0" marR="0" indent="10287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4pPr>
      <a:lvl5pPr marL="0" marR="0" indent="13716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5pPr>
      <a:lvl6pPr marL="0" marR="0" indent="17145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6pPr>
      <a:lvl7pPr marL="0" marR="0" indent="20574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7pPr>
      <a:lvl8pPr marL="0" marR="0" indent="24003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8pPr>
      <a:lvl9pPr marL="0" marR="0" indent="27432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28.xml"/><Relationship Id="rId1" Type="http://schemas.openxmlformats.org/officeDocument/2006/relationships/tags" Target="../tags/tag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Title 2"/>
          <p:cNvSpPr txBox="1">
            <a:spLocks noGrp="1"/>
          </p:cNvSpPr>
          <p:nvPr>
            <p:ph type="title"/>
          </p:nvPr>
        </p:nvSpPr>
        <p:spPr>
          <a:xfrm>
            <a:off x="325041" y="1491708"/>
            <a:ext cx="4490140" cy="1337056"/>
          </a:xfrm>
          <a:prstGeom prst="rect">
            <a:avLst/>
          </a:prstGeom>
        </p:spPr>
        <p:txBody>
          <a:bodyPr lIns="45719" tIns="45720" rIns="45719" bIns="45720" anchor="ctr">
            <a:normAutofit/>
          </a:bodyPr>
          <a:lstStyle/>
          <a:p>
            <a:pPr>
              <a:spcBef>
                <a:spcPts val="525"/>
              </a:spcBef>
              <a:defRPr sz="3300"/>
            </a:pPr>
            <a:r>
              <a:rPr lang="fr-FR" sz="3600" b="1" dirty="0"/>
              <a:t>Activités de team</a:t>
            </a:r>
            <a:r>
              <a:rPr sz="3600" b="1" dirty="0"/>
              <a:t> building</a:t>
            </a:r>
          </a:p>
        </p:txBody>
      </p:sp>
      <p:sp>
        <p:nvSpPr>
          <p:cNvPr id="281" name="TextBox 1"/>
          <p:cNvSpPr txBox="1"/>
          <p:nvPr/>
        </p:nvSpPr>
        <p:spPr>
          <a:xfrm>
            <a:off x="4581851" y="4104194"/>
            <a:ext cx="3419157"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tIns="45720" rIns="34289" bIns="45720" anchor="t">
            <a:spAutoFit/>
          </a:bodyPr>
          <a:lstStyle>
            <a:lvl1pPr algn="ctr">
              <a:defRPr sz="3200">
                <a:solidFill>
                  <a:srgbClr val="002060"/>
                </a:solidFill>
                <a:latin typeface="Source Sans Pro Bold"/>
                <a:ea typeface="Source Sans Pro Bold"/>
                <a:cs typeface="Source Sans Pro Bold"/>
                <a:sym typeface="Source Sans Pro Bold"/>
              </a:defRPr>
            </a:lvl1pPr>
          </a:lstStyle>
          <a:p>
            <a:pPr algn="l"/>
            <a:r>
              <a:rPr lang="fr-FR" sz="2400" dirty="0"/>
              <a:t>Durée</a:t>
            </a:r>
            <a:r>
              <a:rPr sz="2400" dirty="0"/>
              <a:t>: 45-60’ </a:t>
            </a:r>
            <a:r>
              <a:rPr lang="fr-FR" sz="2400" dirty="0"/>
              <a:t>chacune</a:t>
            </a:r>
            <a:endParaRPr lang="fr-FR" dirty="0"/>
          </a:p>
        </p:txBody>
      </p:sp>
      <p:sp>
        <p:nvSpPr>
          <p:cNvPr id="282" name="TextBox 7"/>
          <p:cNvSpPr txBox="1"/>
          <p:nvPr/>
        </p:nvSpPr>
        <p:spPr>
          <a:xfrm>
            <a:off x="401241" y="907003"/>
            <a:ext cx="4542833" cy="6463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tIns="45720" rIns="34289" bIns="45720" anchor="t">
            <a:spAutoFit/>
          </a:bodyPr>
          <a:lstStyle>
            <a:lvl1pPr>
              <a:defRPr sz="4400">
                <a:solidFill>
                  <a:srgbClr val="FFFFFF"/>
                </a:solidFill>
                <a:latin typeface="Source Sans Pro Bold"/>
                <a:ea typeface="Source Sans Pro Bold"/>
                <a:cs typeface="Source Sans Pro Bold"/>
                <a:sym typeface="Source Sans Pro Bold"/>
              </a:defRPr>
            </a:lvl1pPr>
          </a:lstStyle>
          <a:p>
            <a:r>
              <a:rPr sz="3600" b="1" dirty="0"/>
              <a:t>A2.2</a:t>
            </a:r>
            <a:r>
              <a:rPr sz="3600" dirty="0"/>
              <a:t> </a:t>
            </a:r>
          </a:p>
        </p:txBody>
      </p:sp>
      <p:sp>
        <p:nvSpPr>
          <p:cNvPr id="283" name="TextBox 10"/>
          <p:cNvSpPr txBox="1"/>
          <p:nvPr/>
        </p:nvSpPr>
        <p:spPr>
          <a:xfrm>
            <a:off x="401241" y="4208068"/>
            <a:ext cx="1750173" cy="2539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tIns="45720" rIns="34289" bIns="45720" anchor="t">
            <a:spAutoFit/>
          </a:bodyPr>
          <a:lstStyle>
            <a:lvl1pPr>
              <a:defRPr sz="1400">
                <a:solidFill>
                  <a:srgbClr val="FFFFFF"/>
                </a:solidFill>
                <a:latin typeface="Source Sans Pro Regular"/>
                <a:ea typeface="Source Sans Pro Regular"/>
                <a:cs typeface="Source Sans Pro Regular"/>
                <a:sym typeface="Source Sans Pro Regular"/>
              </a:defRPr>
            </a:lvl1pPr>
          </a:lstStyle>
          <a:p>
            <a:r>
              <a:rPr lang="fr-FR" sz="1050" dirty="0"/>
              <a:t>Nom de l'orateur</a:t>
            </a:r>
            <a:endParaRPr sz="1050" dirty="0"/>
          </a:p>
        </p:txBody>
      </p:sp>
    </p:spTree>
    <p:extLst>
      <p:ext uri="{BB962C8B-B14F-4D97-AF65-F5344CB8AC3E}">
        <p14:creationId xmlns:p14="http://schemas.microsoft.com/office/powerpoint/2010/main" val="1374796162"/>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E403D-2FCD-4735-922F-2EB01FDBC3A1}"/>
              </a:ext>
            </a:extLst>
          </p:cNvPr>
          <p:cNvSpPr>
            <a:spLocks noGrp="1"/>
          </p:cNvSpPr>
          <p:nvPr>
            <p:ph type="title"/>
          </p:nvPr>
        </p:nvSpPr>
        <p:spPr>
          <a:xfrm>
            <a:off x="388936" y="468086"/>
            <a:ext cx="3264195" cy="963295"/>
          </a:xfrm>
        </p:spPr>
        <p:txBody>
          <a:bodyPr lIns="45719" tIns="45720" rIns="45719" bIns="45720" anchor="ctr">
            <a:noAutofit/>
          </a:bodyPr>
          <a:lstStyle/>
          <a:p>
            <a:r>
              <a:rPr lang="fr-FR" sz="3200" b="1" dirty="0"/>
              <a:t>Questions pour le débriefing</a:t>
            </a:r>
            <a:endParaRPr lang="en-US" sz="3200" b="1" dirty="0"/>
          </a:p>
        </p:txBody>
      </p:sp>
      <p:sp>
        <p:nvSpPr>
          <p:cNvPr id="313" name="Content Placeholder 2"/>
          <p:cNvSpPr txBox="1">
            <a:spLocks noGrp="1"/>
          </p:cNvSpPr>
          <p:nvPr>
            <p:ph type="body" idx="1"/>
          </p:nvPr>
        </p:nvSpPr>
        <p:spPr>
          <a:prstGeom prst="rect">
            <a:avLst/>
          </a:prstGeom>
        </p:spPr>
        <p:txBody>
          <a:bodyPr lIns="45719" tIns="45720" rIns="45719" bIns="45720" anchor="ctr">
            <a:normAutofit/>
          </a:bodyPr>
          <a:lstStyle/>
          <a:p>
            <a:pPr marL="0" indent="0">
              <a:buClr>
                <a:srgbClr val="C00000"/>
              </a:buClr>
              <a:buSzPct val="100000"/>
              <a:buNone/>
            </a:pPr>
            <a:r>
              <a:rPr lang="fr-FR" sz="2400" b="1" dirty="0">
                <a:solidFill>
                  <a:srgbClr val="C00000"/>
                </a:solidFill>
              </a:rPr>
              <a:t>Qu'avez-vous appris de cette activité en termes de : </a:t>
            </a:r>
          </a:p>
          <a:p>
            <a:pPr marL="228600" indent="-228600">
              <a:buClr>
                <a:srgbClr val="C00000"/>
              </a:buClr>
              <a:buSzPct val="100000"/>
              <a:buFont typeface="Arial"/>
              <a:buChar char="•"/>
            </a:pPr>
            <a:endParaRPr lang="fr-FR" sz="2400" dirty="0"/>
          </a:p>
          <a:p>
            <a:pPr marL="228600" indent="-228600">
              <a:buClr>
                <a:srgbClr val="C00000"/>
              </a:buClr>
              <a:buSzPct val="100000"/>
              <a:buFont typeface="Arial"/>
              <a:buChar char="•"/>
            </a:pPr>
            <a:r>
              <a:rPr lang="fr-FR" sz="2400" dirty="0"/>
              <a:t>Communication au sein de l'équipe </a:t>
            </a:r>
          </a:p>
          <a:p>
            <a:pPr marL="228600" indent="-228600">
              <a:buClr>
                <a:srgbClr val="C00000"/>
              </a:buClr>
              <a:buSzPct val="100000"/>
              <a:buFont typeface="Arial"/>
              <a:buChar char="•"/>
            </a:pPr>
            <a:endParaRPr lang="fr-FR" sz="2400" dirty="0"/>
          </a:p>
          <a:p>
            <a:pPr marL="228600" indent="-228600">
              <a:buClr>
                <a:srgbClr val="C00000"/>
              </a:buClr>
              <a:buSzPct val="100000"/>
              <a:buFont typeface="Arial"/>
              <a:buChar char="•"/>
            </a:pPr>
            <a:r>
              <a:rPr lang="fr-FR" sz="2400" dirty="0"/>
              <a:t>Rôle d'un chef</a:t>
            </a:r>
          </a:p>
          <a:p>
            <a:pPr marL="228600" indent="-228600">
              <a:buClr>
                <a:srgbClr val="C00000"/>
              </a:buClr>
              <a:buSzPct val="100000"/>
              <a:buFont typeface="Arial"/>
              <a:buChar char="•"/>
            </a:pPr>
            <a:endParaRPr lang="fr-FR" sz="2400" dirty="0"/>
          </a:p>
          <a:p>
            <a:pPr marL="228600" indent="-228600">
              <a:buClr>
                <a:srgbClr val="C00000"/>
              </a:buClr>
              <a:buSzPct val="100000"/>
              <a:buFont typeface="Arial"/>
              <a:buChar char="•"/>
            </a:pPr>
            <a:r>
              <a:rPr lang="fr-FR" sz="2400" dirty="0"/>
              <a:t>Bâtir la confiance</a:t>
            </a:r>
          </a:p>
          <a:p>
            <a:pPr marL="228600" indent="-228600">
              <a:buClr>
                <a:srgbClr val="C00000"/>
              </a:buClr>
              <a:buSzPct val="100000"/>
              <a:buFont typeface="Arial"/>
              <a:buChar char="•"/>
            </a:pPr>
            <a:endParaRPr lang="fr-FR" sz="2400" dirty="0"/>
          </a:p>
          <a:p>
            <a:pPr marL="228600" indent="-228600">
              <a:buClr>
                <a:srgbClr val="C00000"/>
              </a:buClr>
              <a:buSzPct val="100000"/>
              <a:buFont typeface="Arial"/>
              <a:buChar char="•"/>
            </a:pPr>
            <a:r>
              <a:rPr lang="fr-FR" sz="2400" dirty="0"/>
              <a:t>Etc.</a:t>
            </a:r>
          </a:p>
        </p:txBody>
      </p:sp>
    </p:spTree>
    <p:extLst>
      <p:ext uri="{BB962C8B-B14F-4D97-AF65-F5344CB8AC3E}">
        <p14:creationId xmlns:p14="http://schemas.microsoft.com/office/powerpoint/2010/main" val="144645947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B400A3E9-9F86-B72C-1A1A-72C3F62BF93C}"/>
              </a:ext>
            </a:extLst>
          </p:cNvPr>
          <p:cNvSpPr>
            <a:spLocks noGrp="1"/>
          </p:cNvSpPr>
          <p:nvPr>
            <p:ph type="body" sz="half" idx="1"/>
          </p:nvPr>
        </p:nvSpPr>
        <p:spPr>
          <a:xfrm>
            <a:off x="608976" y="1883934"/>
            <a:ext cx="11347451" cy="1870076"/>
          </a:xfrm>
        </p:spPr>
        <p:txBody>
          <a:bodyPr lIns="45719" tIns="45720" rIns="45719" bIns="45720" anchor="ctr">
            <a:normAutofit/>
          </a:bodyPr>
          <a:lstStyle/>
          <a:p>
            <a:r>
              <a:rPr lang="fr-FR" sz="4000" b="1" kern="1200" dirty="0"/>
              <a:t>Félicitations et merci!</a:t>
            </a:r>
          </a:p>
        </p:txBody>
      </p:sp>
    </p:spTree>
    <p:extLst>
      <p:ext uri="{BB962C8B-B14F-4D97-AF65-F5344CB8AC3E}">
        <p14:creationId xmlns:p14="http://schemas.microsoft.com/office/powerpoint/2010/main" val="2353973191"/>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Title 2"/>
          <p:cNvSpPr txBox="1">
            <a:spLocks noGrp="1"/>
          </p:cNvSpPr>
          <p:nvPr>
            <p:ph type="title"/>
          </p:nvPr>
        </p:nvSpPr>
        <p:spPr>
          <a:prstGeom prst="rect">
            <a:avLst/>
          </a:prstGeom>
        </p:spPr>
        <p:txBody>
          <a:bodyPr lIns="45719" tIns="45720" rIns="45719" bIns="45720" anchor="ctr">
            <a:noAutofit/>
          </a:bodyPr>
          <a:lstStyle/>
          <a:p>
            <a:pPr>
              <a:spcBef>
                <a:spcPts val="525"/>
              </a:spcBef>
              <a:defRPr sz="3300"/>
            </a:pPr>
            <a:r>
              <a:rPr lang="fr-FR" sz="3600" b="1" dirty="0">
                <a:latin typeface="Source Sans Pro Regular"/>
              </a:rPr>
              <a:t>Activité de team</a:t>
            </a:r>
            <a:r>
              <a:rPr sz="3600" b="1" dirty="0">
                <a:latin typeface="Source Sans Pro Regular"/>
              </a:rPr>
              <a:t> building </a:t>
            </a:r>
            <a:br>
              <a:rPr lang="fr-FR" sz="3600" b="1" dirty="0">
                <a:latin typeface="Source Sans Pro Regular"/>
              </a:rPr>
            </a:br>
            <a:br>
              <a:rPr lang="fr-FR" sz="3600" b="1" dirty="0">
                <a:latin typeface="Source Sans Pro Regular"/>
              </a:rPr>
            </a:br>
            <a:r>
              <a:rPr lang="fr-FR" sz="3600" b="1" dirty="0">
                <a:latin typeface="Source Sans Pro Regular"/>
              </a:rPr>
              <a:t> </a:t>
            </a:r>
            <a:r>
              <a:rPr lang="en-GB" sz="3600" b="1" dirty="0"/>
              <a:t>3 Le logo de </a:t>
            </a:r>
            <a:r>
              <a:rPr lang="en-GB" sz="3600" b="1" dirty="0" err="1"/>
              <a:t>votre</a:t>
            </a:r>
            <a:r>
              <a:rPr lang="en-GB" sz="3600" b="1" dirty="0"/>
              <a:t> EIR</a:t>
            </a:r>
            <a:endParaRPr lang="fr-FR" sz="3600" dirty="0"/>
          </a:p>
          <a:p>
            <a:pPr>
              <a:spcBef>
                <a:spcPts val="525"/>
              </a:spcBef>
              <a:defRPr sz="3300"/>
            </a:pPr>
            <a:endParaRPr lang="fr-FR" sz="3600" b="1" dirty="0">
              <a:latin typeface="Source Sans Pro Regular"/>
            </a:endParaRPr>
          </a:p>
          <a:p>
            <a:pPr>
              <a:spcBef>
                <a:spcPts val="525"/>
              </a:spcBef>
              <a:defRPr sz="3300"/>
            </a:pPr>
            <a:endParaRPr lang="fr-FR" sz="3600" b="1" dirty="0">
              <a:latin typeface="Source Sans Pro Regular"/>
            </a:endParaRPr>
          </a:p>
          <a:p>
            <a:pPr>
              <a:spcBef>
                <a:spcPts val="525"/>
              </a:spcBef>
              <a:defRPr sz="3300"/>
            </a:pPr>
            <a:endParaRPr lang="fr-FR" sz="3600" b="1" dirty="0">
              <a:latin typeface="Source Sans Pro Regular"/>
            </a:endParaRPr>
          </a:p>
        </p:txBody>
      </p:sp>
      <p:sp>
        <p:nvSpPr>
          <p:cNvPr id="286" name="TextBox 1"/>
          <p:cNvSpPr txBox="1"/>
          <p:nvPr/>
        </p:nvSpPr>
        <p:spPr>
          <a:xfrm>
            <a:off x="4562022" y="4125942"/>
            <a:ext cx="2393042"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tIns="45720" rIns="34289" bIns="45720" anchor="t">
            <a:spAutoFit/>
          </a:bodyPr>
          <a:lstStyle>
            <a:lvl1pPr algn="ctr">
              <a:defRPr sz="3200">
                <a:solidFill>
                  <a:srgbClr val="002060"/>
                </a:solidFill>
                <a:latin typeface="Source Sans Pro Bold"/>
                <a:ea typeface="Source Sans Pro Bold"/>
                <a:cs typeface="Source Sans Pro Bold"/>
                <a:sym typeface="Source Sans Pro Bold"/>
              </a:defRPr>
            </a:lvl1pPr>
          </a:lstStyle>
          <a:p>
            <a:pPr algn="l"/>
            <a:r>
              <a:rPr lang="fr-FR" sz="2400" dirty="0"/>
              <a:t>Durée</a:t>
            </a:r>
            <a:r>
              <a:rPr sz="2400" dirty="0"/>
              <a:t>: </a:t>
            </a:r>
            <a:r>
              <a:rPr lang="fr-FR" sz="2400" dirty="0"/>
              <a:t>45-60</a:t>
            </a:r>
            <a:r>
              <a:rPr sz="2400" dirty="0"/>
              <a:t>’</a:t>
            </a:r>
          </a:p>
        </p:txBody>
      </p:sp>
    </p:spTree>
    <p:extLst>
      <p:ext uri="{BB962C8B-B14F-4D97-AF65-F5344CB8AC3E}">
        <p14:creationId xmlns:p14="http://schemas.microsoft.com/office/powerpoint/2010/main" val="2620814488"/>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Rectangle 4"/>
          <p:cNvSpPr txBox="1"/>
          <p:nvPr/>
        </p:nvSpPr>
        <p:spPr>
          <a:xfrm>
            <a:off x="4389119" y="1336119"/>
            <a:ext cx="6843563" cy="38472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tIns="45720" rIns="34289" bIns="45720" anchor="t">
            <a:spAutoFit/>
          </a:bodyPr>
          <a:lstStyle/>
          <a:p>
            <a:pPr marL="342900" indent="-342900">
              <a:buClr>
                <a:schemeClr val="accent3">
                  <a:lumOff val="-6274"/>
                </a:schemeClr>
              </a:buClr>
              <a:buSzPct val="100000"/>
              <a:buFont typeface="Arial,Sans-Serif"/>
              <a:buChar char="•"/>
              <a:defRPr sz="2400">
                <a:latin typeface="Source Sans Pro Regular"/>
                <a:ea typeface="Source Sans Pro Regular"/>
                <a:cs typeface="Source Sans Pro Regular"/>
                <a:sym typeface="Source Sans Pro Regular"/>
              </a:defRPr>
            </a:pPr>
            <a:r>
              <a:rPr lang="en-GB" sz="2200" dirty="0" err="1">
                <a:latin typeface="Source Sans Pro Regular"/>
                <a:cs typeface="Arial"/>
              </a:rPr>
              <a:t>Choisissez</a:t>
            </a:r>
            <a:r>
              <a:rPr lang="en-GB" sz="2200" dirty="0">
                <a:latin typeface="Source Sans Pro Regular"/>
                <a:cs typeface="Arial"/>
              </a:rPr>
              <a:t> un nom pour </a:t>
            </a:r>
            <a:r>
              <a:rPr lang="en-GB" sz="2200" dirty="0" err="1">
                <a:latin typeface="Source Sans Pro Regular"/>
                <a:cs typeface="Arial"/>
              </a:rPr>
              <a:t>votre</a:t>
            </a:r>
            <a:r>
              <a:rPr lang="en-GB" sz="2200" dirty="0">
                <a:latin typeface="Source Sans Pro Regular"/>
                <a:cs typeface="Arial"/>
              </a:rPr>
              <a:t> </a:t>
            </a:r>
            <a:r>
              <a:rPr lang="en-GB" sz="2200" dirty="0" err="1">
                <a:latin typeface="Source Sans Pro Regular"/>
                <a:cs typeface="Arial"/>
              </a:rPr>
              <a:t>équipe</a:t>
            </a:r>
            <a:r>
              <a:rPr lang="en-GB" sz="2200" dirty="0">
                <a:latin typeface="Source Sans Pro Regular"/>
                <a:cs typeface="Arial"/>
              </a:rPr>
              <a:t>.</a:t>
            </a:r>
            <a:endParaRPr lang="en-US" sz="2200" dirty="0">
              <a:latin typeface="Source Sans Pro Regular"/>
              <a:cs typeface="Arial"/>
            </a:endParaRPr>
          </a:p>
          <a:p>
            <a:pPr marL="342900" indent="-342900">
              <a:buClr>
                <a:schemeClr val="accent3">
                  <a:lumOff val="-6274"/>
                </a:schemeClr>
              </a:buClr>
              <a:buSzPct val="100000"/>
              <a:buFont typeface="Arial,Sans-Serif"/>
              <a:buChar char="•"/>
              <a:defRPr sz="2400">
                <a:latin typeface="Source Sans Pro Regular"/>
                <a:ea typeface="Source Sans Pro Regular"/>
                <a:cs typeface="Source Sans Pro Regular"/>
                <a:sym typeface="Source Sans Pro Regular"/>
              </a:defRPr>
            </a:pPr>
            <a:r>
              <a:rPr lang="en-GB" sz="2200" dirty="0" err="1">
                <a:latin typeface="Source Sans Pro Regular"/>
                <a:ea typeface="Source Sans Pro Regular"/>
                <a:cs typeface="Arial"/>
              </a:rPr>
              <a:t>Développez</a:t>
            </a:r>
            <a:r>
              <a:rPr lang="en-GB" sz="2200" dirty="0">
                <a:latin typeface="Source Sans Pro Regular"/>
                <a:ea typeface="Source Sans Pro Regular"/>
                <a:cs typeface="Arial"/>
              </a:rPr>
              <a:t> un logo </a:t>
            </a:r>
            <a:r>
              <a:rPr lang="en-GB" sz="2200" dirty="0" err="1">
                <a:latin typeface="Source Sans Pro Regular"/>
                <a:ea typeface="Source Sans Pro Regular"/>
                <a:cs typeface="Arial"/>
              </a:rPr>
              <a:t>graphique</a:t>
            </a:r>
            <a:r>
              <a:rPr lang="en-GB" sz="2200" dirty="0">
                <a:latin typeface="Source Sans Pro Regular"/>
                <a:ea typeface="Source Sans Pro Regular"/>
                <a:cs typeface="Arial"/>
              </a:rPr>
              <a:t> qui </a:t>
            </a:r>
            <a:r>
              <a:rPr lang="en-GB" sz="2200" dirty="0" err="1">
                <a:latin typeface="Source Sans Pro Regular"/>
                <a:ea typeface="Source Sans Pro Regular"/>
                <a:cs typeface="Arial"/>
              </a:rPr>
              <a:t>présentera</a:t>
            </a:r>
            <a:r>
              <a:rPr lang="en-GB" sz="2200" dirty="0">
                <a:latin typeface="Source Sans Pro Regular"/>
                <a:ea typeface="Source Sans Pro Regular"/>
                <a:cs typeface="Arial"/>
              </a:rPr>
              <a:t> qui/</a:t>
            </a:r>
            <a:r>
              <a:rPr lang="en-GB" sz="2200" dirty="0" err="1">
                <a:latin typeface="Source Sans Pro Regular"/>
                <a:ea typeface="Source Sans Pro Regular"/>
                <a:cs typeface="Arial"/>
              </a:rPr>
              <a:t>ce</a:t>
            </a:r>
            <a:r>
              <a:rPr lang="en-GB" sz="2200" dirty="0">
                <a:latin typeface="Source Sans Pro Regular"/>
                <a:ea typeface="Source Sans Pro Regular"/>
                <a:cs typeface="Arial"/>
              </a:rPr>
              <a:t> que </a:t>
            </a:r>
            <a:r>
              <a:rPr lang="en-GB" sz="2200" dirty="0" err="1">
                <a:latin typeface="Source Sans Pro Regular"/>
                <a:ea typeface="Source Sans Pro Regular"/>
                <a:cs typeface="Arial"/>
              </a:rPr>
              <a:t>vous</a:t>
            </a:r>
            <a:r>
              <a:rPr lang="en-GB" sz="2200" dirty="0">
                <a:latin typeface="Source Sans Pro Regular"/>
                <a:ea typeface="Source Sans Pro Regular"/>
                <a:cs typeface="Arial"/>
              </a:rPr>
              <a:t> </a:t>
            </a:r>
            <a:r>
              <a:rPr lang="en-GB" sz="2200" dirty="0" err="1">
                <a:latin typeface="Source Sans Pro Regular"/>
                <a:ea typeface="Source Sans Pro Regular"/>
                <a:cs typeface="Arial"/>
              </a:rPr>
              <a:t>êtes</a:t>
            </a:r>
            <a:r>
              <a:rPr lang="en-GB" sz="2200" dirty="0">
                <a:latin typeface="Source Sans Pro Regular"/>
                <a:ea typeface="Source Sans Pro Regular"/>
                <a:cs typeface="Arial"/>
              </a:rPr>
              <a:t> aux </a:t>
            </a:r>
            <a:r>
              <a:rPr lang="en-GB" sz="2200" dirty="0" err="1">
                <a:latin typeface="Source Sans Pro Regular"/>
                <a:ea typeface="Source Sans Pro Regular"/>
                <a:cs typeface="Arial"/>
              </a:rPr>
              <a:t>autres</a:t>
            </a:r>
            <a:r>
              <a:rPr lang="en-GB" sz="2200" dirty="0">
                <a:latin typeface="Source Sans Pro Regular"/>
                <a:ea typeface="Source Sans Pro Regular"/>
                <a:cs typeface="Arial"/>
              </a:rPr>
              <a:t> participants. </a:t>
            </a:r>
            <a:endParaRPr lang="en-US" sz="2200" dirty="0">
              <a:latin typeface="Source Sans Pro Regular"/>
              <a:ea typeface="Source Sans Pro Regular"/>
              <a:cs typeface="Arial"/>
            </a:endParaRPr>
          </a:p>
          <a:p>
            <a:pPr marL="342900" indent="-342900">
              <a:buClr>
                <a:schemeClr val="accent3">
                  <a:lumOff val="-6274"/>
                </a:schemeClr>
              </a:buClr>
              <a:buSzPct val="100000"/>
              <a:buFont typeface="Arial,Sans-Serif"/>
              <a:buChar char="•"/>
              <a:defRPr sz="2400">
                <a:latin typeface="Source Sans Pro Regular"/>
                <a:ea typeface="Source Sans Pro Regular"/>
                <a:cs typeface="Source Sans Pro Regular"/>
                <a:sym typeface="Source Sans Pro Regular"/>
              </a:defRPr>
            </a:pPr>
            <a:r>
              <a:rPr lang="en-GB" sz="2200" dirty="0" err="1">
                <a:latin typeface="Source Sans Pro Regular"/>
                <a:ea typeface="Source Sans Pro Regular"/>
                <a:cs typeface="Arial"/>
              </a:rPr>
              <a:t>Dessinez</a:t>
            </a:r>
            <a:r>
              <a:rPr lang="en-GB" sz="2200" dirty="0">
                <a:latin typeface="Source Sans Pro Regular"/>
                <a:ea typeface="Source Sans Pro Regular"/>
                <a:cs typeface="Arial"/>
              </a:rPr>
              <a:t> </a:t>
            </a:r>
            <a:r>
              <a:rPr lang="en-GB" sz="2200" dirty="0" err="1">
                <a:latin typeface="Source Sans Pro Regular"/>
                <a:ea typeface="Source Sans Pro Regular"/>
                <a:cs typeface="Arial"/>
              </a:rPr>
              <a:t>une</a:t>
            </a:r>
            <a:r>
              <a:rPr lang="en-GB" sz="2200" dirty="0">
                <a:latin typeface="Source Sans Pro Regular"/>
                <a:ea typeface="Source Sans Pro Regular"/>
                <a:cs typeface="Arial"/>
              </a:rPr>
              <a:t> version </a:t>
            </a:r>
            <a:r>
              <a:rPr lang="en-GB" sz="2200" dirty="0" err="1">
                <a:latin typeface="Source Sans Pro Regular"/>
                <a:ea typeface="Source Sans Pro Regular"/>
                <a:cs typeface="Arial"/>
              </a:rPr>
              <a:t>géante</a:t>
            </a:r>
            <a:r>
              <a:rPr lang="en-GB" sz="2200" dirty="0">
                <a:latin typeface="Source Sans Pro Regular"/>
                <a:ea typeface="Source Sans Pro Regular"/>
                <a:cs typeface="Arial"/>
              </a:rPr>
              <a:t> de </a:t>
            </a:r>
            <a:r>
              <a:rPr lang="en-GB" sz="2200" dirty="0" err="1">
                <a:latin typeface="Source Sans Pro Regular"/>
                <a:ea typeface="Source Sans Pro Regular"/>
                <a:cs typeface="Arial"/>
              </a:rPr>
              <a:t>votre</a:t>
            </a:r>
            <a:r>
              <a:rPr lang="en-GB" sz="2200" dirty="0">
                <a:latin typeface="Source Sans Pro Regular"/>
                <a:ea typeface="Source Sans Pro Regular"/>
                <a:cs typeface="Arial"/>
              </a:rPr>
              <a:t> logo sur un tableau pour que le </a:t>
            </a:r>
            <a:r>
              <a:rPr lang="en-GB" sz="2200" dirty="0" err="1">
                <a:latin typeface="Source Sans Pro Regular"/>
                <a:ea typeface="Source Sans Pro Regular"/>
                <a:cs typeface="Arial"/>
              </a:rPr>
              <a:t>groupe</a:t>
            </a:r>
            <a:r>
              <a:rPr lang="en-GB" sz="2200" dirty="0">
                <a:latin typeface="Source Sans Pro Regular"/>
                <a:ea typeface="Source Sans Pro Regular"/>
                <a:cs typeface="Arial"/>
              </a:rPr>
              <a:t> le </a:t>
            </a:r>
            <a:r>
              <a:rPr lang="en-GB" sz="2200" dirty="0" err="1">
                <a:latin typeface="Source Sans Pro Regular"/>
                <a:ea typeface="Source Sans Pro Regular"/>
                <a:cs typeface="Arial"/>
              </a:rPr>
              <a:t>voit</a:t>
            </a:r>
            <a:r>
              <a:rPr lang="en-GB" sz="2200" dirty="0">
                <a:latin typeface="Source Sans Pro Regular"/>
                <a:ea typeface="Source Sans Pro Regular"/>
                <a:cs typeface="Arial"/>
              </a:rPr>
              <a:t> bien. </a:t>
            </a:r>
            <a:endParaRPr lang="en-US" sz="2200" dirty="0">
              <a:latin typeface="Source Sans Pro Regular"/>
              <a:ea typeface="Source Sans Pro Regular"/>
              <a:cs typeface="Arial"/>
            </a:endParaRPr>
          </a:p>
          <a:p>
            <a:pPr marL="342900" indent="-342900">
              <a:buClr>
                <a:schemeClr val="accent3">
                  <a:lumOff val="-6274"/>
                </a:schemeClr>
              </a:buClr>
              <a:buSzPct val="100000"/>
              <a:buFont typeface="Arial,Sans-Serif"/>
              <a:buChar char="•"/>
              <a:defRPr sz="2400">
                <a:latin typeface="Source Sans Pro Regular"/>
                <a:ea typeface="Source Sans Pro Regular"/>
                <a:cs typeface="Source Sans Pro Regular"/>
                <a:sym typeface="Source Sans Pro Regular"/>
              </a:defRPr>
            </a:pPr>
            <a:r>
              <a:rPr lang="en-GB" sz="2200" dirty="0">
                <a:latin typeface="Source Sans Pro Regular"/>
                <a:ea typeface="Source Sans Pro Regular"/>
                <a:cs typeface="Arial"/>
              </a:rPr>
              <a:t>Après </a:t>
            </a:r>
            <a:r>
              <a:rPr lang="en-GB" sz="2200" dirty="0" err="1">
                <a:latin typeface="Source Sans Pro Regular"/>
                <a:ea typeface="Source Sans Pro Regular"/>
                <a:cs typeface="Arial"/>
              </a:rPr>
              <a:t>en</a:t>
            </a:r>
            <a:r>
              <a:rPr lang="en-GB" sz="2200" dirty="0">
                <a:latin typeface="Source Sans Pro Regular"/>
                <a:ea typeface="Source Sans Pro Regular"/>
                <a:cs typeface="Arial"/>
              </a:rPr>
              <a:t> </a:t>
            </a:r>
            <a:r>
              <a:rPr lang="en-GB" sz="2200" dirty="0" err="1">
                <a:latin typeface="Source Sans Pro Regular"/>
                <a:ea typeface="Source Sans Pro Regular"/>
                <a:cs typeface="Arial"/>
              </a:rPr>
              <a:t>avoir</a:t>
            </a:r>
            <a:r>
              <a:rPr lang="en-GB" sz="2200" dirty="0">
                <a:latin typeface="Source Sans Pro Regular"/>
                <a:ea typeface="Source Sans Pro Regular"/>
                <a:cs typeface="Arial"/>
              </a:rPr>
              <a:t> </a:t>
            </a:r>
            <a:r>
              <a:rPr lang="en-GB" sz="2200" dirty="0" err="1">
                <a:latin typeface="Source Sans Pro Regular"/>
                <a:ea typeface="Source Sans Pro Regular"/>
                <a:cs typeface="Arial"/>
              </a:rPr>
              <a:t>terminé</a:t>
            </a:r>
            <a:r>
              <a:rPr lang="en-GB" sz="2200" dirty="0">
                <a:latin typeface="Source Sans Pro Regular"/>
                <a:ea typeface="Source Sans Pro Regular"/>
                <a:cs typeface="Arial"/>
              </a:rPr>
              <a:t> </a:t>
            </a:r>
            <a:r>
              <a:rPr lang="en-GB" sz="2200" dirty="0" err="1">
                <a:latin typeface="Source Sans Pro Regular"/>
                <a:ea typeface="Source Sans Pro Regular"/>
                <a:cs typeface="Arial"/>
              </a:rPr>
              <a:t>votre</a:t>
            </a:r>
            <a:r>
              <a:rPr lang="en-GB" sz="2200" dirty="0">
                <a:latin typeface="Source Sans Pro Regular"/>
                <a:ea typeface="Source Sans Pro Regular"/>
                <a:cs typeface="Arial"/>
              </a:rPr>
              <a:t> logo, </a:t>
            </a:r>
            <a:r>
              <a:rPr lang="en-GB" sz="2200" dirty="0" err="1">
                <a:latin typeface="Source Sans Pro Regular"/>
                <a:ea typeface="Source Sans Pro Regular"/>
                <a:cs typeface="Arial"/>
              </a:rPr>
              <a:t>concevez</a:t>
            </a:r>
            <a:r>
              <a:rPr lang="en-GB" sz="2200" dirty="0">
                <a:latin typeface="Source Sans Pro Regular"/>
                <a:ea typeface="Source Sans Pro Regular"/>
                <a:cs typeface="Arial"/>
              </a:rPr>
              <a:t> un slogan d’un maximum de </a:t>
            </a:r>
            <a:r>
              <a:rPr lang="en-GB" sz="2200" dirty="0" err="1">
                <a:latin typeface="Source Sans Pro Regular"/>
                <a:ea typeface="Source Sans Pro Regular"/>
                <a:cs typeface="Arial"/>
              </a:rPr>
              <a:t>douze</a:t>
            </a:r>
            <a:r>
              <a:rPr lang="en-GB" sz="2200" dirty="0">
                <a:latin typeface="Source Sans Pro Regular"/>
                <a:ea typeface="Source Sans Pro Regular"/>
                <a:cs typeface="Arial"/>
              </a:rPr>
              <a:t> mots qui </a:t>
            </a:r>
            <a:r>
              <a:rPr lang="en-GB" sz="2200" dirty="0" err="1">
                <a:latin typeface="Source Sans Pro Regular"/>
                <a:ea typeface="Source Sans Pro Regular"/>
                <a:cs typeface="Arial"/>
              </a:rPr>
              <a:t>explique</a:t>
            </a:r>
            <a:r>
              <a:rPr lang="en-GB" sz="2200" dirty="0">
                <a:latin typeface="Source Sans Pro Regular"/>
                <a:ea typeface="Source Sans Pro Regular"/>
                <a:cs typeface="Arial"/>
              </a:rPr>
              <a:t> le logo de </a:t>
            </a:r>
            <a:r>
              <a:rPr lang="en-GB" sz="2200" dirty="0" err="1">
                <a:latin typeface="Source Sans Pro Regular"/>
                <a:ea typeface="Source Sans Pro Regular"/>
                <a:cs typeface="Arial"/>
              </a:rPr>
              <a:t>votre</a:t>
            </a:r>
            <a:r>
              <a:rPr lang="en-GB" sz="2200" dirty="0">
                <a:latin typeface="Source Sans Pro Regular"/>
                <a:ea typeface="Source Sans Pro Regular"/>
                <a:cs typeface="Arial"/>
              </a:rPr>
              <a:t> </a:t>
            </a:r>
            <a:r>
              <a:rPr lang="en-GB" sz="2200" dirty="0" err="1">
                <a:latin typeface="Source Sans Pro Regular"/>
                <a:ea typeface="Source Sans Pro Regular"/>
                <a:cs typeface="Arial"/>
              </a:rPr>
              <a:t>équipe</a:t>
            </a:r>
            <a:r>
              <a:rPr lang="en-GB" sz="2200" dirty="0">
                <a:latin typeface="Source Sans Pro Regular"/>
                <a:ea typeface="Source Sans Pro Regular"/>
                <a:cs typeface="Arial"/>
              </a:rPr>
              <a:t> et </a:t>
            </a:r>
            <a:r>
              <a:rPr lang="en-GB" sz="2200" dirty="0" err="1">
                <a:latin typeface="Source Sans Pro Regular"/>
                <a:ea typeface="Source Sans Pro Regular"/>
                <a:cs typeface="Arial"/>
              </a:rPr>
              <a:t>crée</a:t>
            </a:r>
            <a:r>
              <a:rPr lang="en-GB" sz="2200" dirty="0">
                <a:latin typeface="Source Sans Pro Regular"/>
                <a:ea typeface="Source Sans Pro Regular"/>
                <a:cs typeface="Arial"/>
              </a:rPr>
              <a:t> </a:t>
            </a:r>
            <a:r>
              <a:rPr lang="en-GB" sz="2200" dirty="0" err="1">
                <a:latin typeface="Source Sans Pro Regular"/>
                <a:ea typeface="Source Sans Pro Regular"/>
                <a:cs typeface="Arial"/>
              </a:rPr>
              <a:t>une</a:t>
            </a:r>
            <a:r>
              <a:rPr lang="en-GB" sz="2200" dirty="0">
                <a:latin typeface="Source Sans Pro Regular"/>
                <a:ea typeface="Source Sans Pro Regular"/>
                <a:cs typeface="Arial"/>
              </a:rPr>
              <a:t> </a:t>
            </a:r>
            <a:r>
              <a:rPr lang="en-GB" sz="2200" dirty="0" err="1">
                <a:latin typeface="Source Sans Pro Regular"/>
                <a:ea typeface="Source Sans Pro Regular"/>
                <a:cs typeface="Arial"/>
              </a:rPr>
              <a:t>identité</a:t>
            </a:r>
            <a:r>
              <a:rPr lang="en-GB" sz="2200" dirty="0">
                <a:latin typeface="Source Sans Pro Regular"/>
                <a:ea typeface="Source Sans Pro Regular"/>
                <a:cs typeface="Arial"/>
              </a:rPr>
              <a:t> de </a:t>
            </a:r>
            <a:r>
              <a:rPr lang="en-GB" sz="2200" dirty="0" err="1">
                <a:latin typeface="Source Sans Pro Regular"/>
                <a:ea typeface="Source Sans Pro Regular"/>
                <a:cs typeface="Arial"/>
              </a:rPr>
              <a:t>groupe</a:t>
            </a:r>
            <a:r>
              <a:rPr lang="en-GB" sz="2200" dirty="0">
                <a:latin typeface="Source Sans Pro Regular"/>
                <a:ea typeface="Source Sans Pro Regular"/>
                <a:cs typeface="Arial"/>
              </a:rPr>
              <a:t>. </a:t>
            </a:r>
            <a:endParaRPr lang="en-US" sz="2200" dirty="0">
              <a:latin typeface="Source Sans Pro Regular"/>
              <a:ea typeface="Source Sans Pro Regular"/>
              <a:cs typeface="Arial"/>
            </a:endParaRPr>
          </a:p>
          <a:p>
            <a:pPr marL="342900" indent="-342900">
              <a:buClr>
                <a:schemeClr val="accent3">
                  <a:lumOff val="-6274"/>
                </a:schemeClr>
              </a:buClr>
              <a:buSzPct val="100000"/>
              <a:buFont typeface="Arial,Sans-Serif"/>
              <a:buChar char="•"/>
              <a:defRPr sz="2400">
                <a:latin typeface="Source Sans Pro Regular"/>
                <a:ea typeface="Source Sans Pro Regular"/>
                <a:cs typeface="Source Sans Pro Regular"/>
                <a:sym typeface="Source Sans Pro Regular"/>
              </a:defRPr>
            </a:pPr>
            <a:r>
              <a:rPr lang="en-GB" sz="2200" dirty="0" err="1">
                <a:latin typeface="Source Sans Pro Regular"/>
                <a:ea typeface="Source Sans Pro Regular"/>
                <a:cs typeface="Arial"/>
              </a:rPr>
              <a:t>Présentez</a:t>
            </a:r>
            <a:r>
              <a:rPr lang="en-GB" sz="2200" dirty="0">
                <a:latin typeface="Source Sans Pro Regular"/>
                <a:ea typeface="Source Sans Pro Regular"/>
                <a:cs typeface="Arial"/>
              </a:rPr>
              <a:t> </a:t>
            </a:r>
            <a:r>
              <a:rPr lang="en-GB" sz="2200" dirty="0" err="1">
                <a:latin typeface="Source Sans Pro Regular"/>
                <a:ea typeface="Source Sans Pro Regular"/>
                <a:cs typeface="Arial"/>
              </a:rPr>
              <a:t>votre</a:t>
            </a:r>
            <a:r>
              <a:rPr lang="en-GB" sz="2200" dirty="0">
                <a:latin typeface="Source Sans Pro Regular"/>
                <a:ea typeface="Source Sans Pro Regular"/>
                <a:cs typeface="Arial"/>
              </a:rPr>
              <a:t> logo et </a:t>
            </a:r>
            <a:r>
              <a:rPr lang="en-GB" sz="2200" dirty="0" err="1">
                <a:latin typeface="Source Sans Pro Regular"/>
                <a:ea typeface="Source Sans Pro Regular"/>
                <a:cs typeface="Arial"/>
              </a:rPr>
              <a:t>votre</a:t>
            </a:r>
            <a:r>
              <a:rPr lang="en-GB" sz="2200" dirty="0">
                <a:latin typeface="Source Sans Pro Regular"/>
                <a:ea typeface="Source Sans Pro Regular"/>
                <a:cs typeface="Arial"/>
              </a:rPr>
              <a:t> slogan </a:t>
            </a:r>
            <a:r>
              <a:rPr lang="en-GB" sz="2200" dirty="0" err="1">
                <a:latin typeface="Source Sans Pro Regular"/>
                <a:ea typeface="Source Sans Pro Regular"/>
                <a:cs typeface="Arial"/>
              </a:rPr>
              <a:t>en</a:t>
            </a:r>
            <a:r>
              <a:rPr lang="en-GB" sz="2200" dirty="0">
                <a:latin typeface="Source Sans Pro Regular"/>
                <a:ea typeface="Source Sans Pro Regular"/>
                <a:cs typeface="Arial"/>
              </a:rPr>
              <a:t> </a:t>
            </a:r>
            <a:r>
              <a:rPr lang="en-GB" sz="2200" dirty="0" err="1">
                <a:latin typeface="Source Sans Pro Regular"/>
                <a:ea typeface="Source Sans Pro Regular"/>
                <a:cs typeface="Arial"/>
              </a:rPr>
              <a:t>expliquant</a:t>
            </a:r>
            <a:r>
              <a:rPr lang="en-GB" sz="2200" dirty="0">
                <a:latin typeface="Source Sans Pro Regular"/>
                <a:ea typeface="Source Sans Pro Regular"/>
                <a:cs typeface="Arial"/>
              </a:rPr>
              <a:t> </a:t>
            </a:r>
            <a:r>
              <a:rPr lang="en-GB" sz="2200" dirty="0" err="1">
                <a:latin typeface="Source Sans Pro Regular"/>
                <a:ea typeface="Source Sans Pro Regular"/>
                <a:cs typeface="Arial"/>
              </a:rPr>
              <a:t>ce</a:t>
            </a:r>
            <a:r>
              <a:rPr lang="en-GB" sz="2200" dirty="0">
                <a:latin typeface="Source Sans Pro Regular"/>
                <a:ea typeface="Source Sans Pro Regular"/>
                <a:cs typeface="Arial"/>
              </a:rPr>
              <a:t> </a:t>
            </a:r>
            <a:r>
              <a:rPr lang="en-GB" sz="2200" dirty="0" err="1">
                <a:latin typeface="Source Sans Pro Regular"/>
                <a:ea typeface="Source Sans Pro Regular"/>
                <a:cs typeface="Arial"/>
              </a:rPr>
              <a:t>qu’ils</a:t>
            </a:r>
            <a:r>
              <a:rPr lang="en-GB" sz="2200" dirty="0">
                <a:latin typeface="Source Sans Pro Regular"/>
                <a:ea typeface="Source Sans Pro Regular"/>
                <a:cs typeface="Arial"/>
              </a:rPr>
              <a:t> </a:t>
            </a:r>
            <a:r>
              <a:rPr lang="en-GB" sz="2200" dirty="0" err="1">
                <a:latin typeface="Source Sans Pro Regular"/>
                <a:ea typeface="Source Sans Pro Regular"/>
                <a:cs typeface="Arial"/>
              </a:rPr>
              <a:t>représentent</a:t>
            </a:r>
            <a:r>
              <a:rPr lang="en-GB" sz="2200" dirty="0">
                <a:latin typeface="Source Sans Pro Regular"/>
                <a:ea typeface="Source Sans Pro Regular"/>
                <a:cs typeface="Arial"/>
              </a:rPr>
              <a:t>. </a:t>
            </a:r>
            <a:endParaRPr lang="en-US" sz="2200" dirty="0">
              <a:latin typeface="Source Sans Pro Regular"/>
              <a:ea typeface="Source Sans Pro Regular"/>
              <a:cs typeface="Arial"/>
            </a:endParaRPr>
          </a:p>
          <a:p>
            <a:pPr marL="342900" indent="-342900">
              <a:buClr>
                <a:srgbClr val="518000"/>
              </a:buClr>
              <a:buSzPct val="100000"/>
              <a:buFont typeface="Arial"/>
              <a:buChar char="•"/>
              <a:defRPr sz="2400">
                <a:latin typeface="Source Sans Pro Regular"/>
                <a:ea typeface="Source Sans Pro Regular"/>
                <a:cs typeface="Source Sans Pro Regular"/>
                <a:sym typeface="Source Sans Pro Regular"/>
              </a:defRPr>
            </a:pPr>
            <a:endParaRPr lang="fr-FR" sz="2400" dirty="0"/>
          </a:p>
        </p:txBody>
      </p:sp>
      <p:sp>
        <p:nvSpPr>
          <p:cNvPr id="322" name="TextBox 1"/>
          <p:cNvSpPr txBox="1"/>
          <p:nvPr/>
        </p:nvSpPr>
        <p:spPr>
          <a:xfrm>
            <a:off x="4389119" y="5360717"/>
            <a:ext cx="7530738" cy="830997"/>
          </a:xfrm>
          <a:prstGeom prst="rect">
            <a:avLst/>
          </a:prstGeom>
          <a:solidFill>
            <a:schemeClr val="accent2"/>
          </a:solidFill>
          <a:ln w="12700">
            <a:solidFill>
              <a:srgbClr val="760108"/>
            </a:solidFill>
            <a:miter/>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tIns="45720" rIns="34289" bIns="45720" anchor="ctr">
            <a:spAutoFit/>
          </a:bodyPr>
          <a:lstStyle/>
          <a:p>
            <a:pPr algn="ctr">
              <a:defRPr sz="2400">
                <a:solidFill>
                  <a:srgbClr val="FFFFFF"/>
                </a:solidFill>
              </a:defRPr>
            </a:pPr>
            <a:r>
              <a:rPr lang="fr-FR" sz="2400" i="1" dirty="0">
                <a:latin typeface="Source Sans Pro Regular"/>
              </a:rPr>
              <a:t>Le nom</a:t>
            </a:r>
            <a:r>
              <a:rPr sz="2400" i="1" dirty="0">
                <a:latin typeface="Source Sans Pro Regular"/>
              </a:rPr>
              <a:t>, logo </a:t>
            </a:r>
            <a:r>
              <a:rPr lang="fr-FR" sz="2400" i="1" dirty="0">
                <a:latin typeface="Source Sans Pro Regular"/>
              </a:rPr>
              <a:t>et </a:t>
            </a:r>
            <a:r>
              <a:rPr sz="2400" i="1" dirty="0">
                <a:latin typeface="Source Sans Pro Regular"/>
              </a:rPr>
              <a:t>slogan </a:t>
            </a:r>
            <a:r>
              <a:rPr lang="fr-FR" sz="2400" i="1" dirty="0">
                <a:latin typeface="Source Sans Pro Regular"/>
              </a:rPr>
              <a:t>de votre EIR seront évalués par un </a:t>
            </a:r>
            <a:r>
              <a:rPr sz="2400" i="1" dirty="0">
                <a:latin typeface="Source Sans Pro Regular"/>
              </a:rPr>
              <a:t>panel </a:t>
            </a:r>
            <a:r>
              <a:rPr lang="fr-FR" sz="2400" i="1" dirty="0">
                <a:latin typeface="Source Sans Pro Regular"/>
              </a:rPr>
              <a:t>d'</a:t>
            </a:r>
            <a:r>
              <a:rPr sz="2400" i="1" dirty="0">
                <a:latin typeface="Source Sans Pro Regular"/>
              </a:rPr>
              <a:t>experts! </a:t>
            </a:r>
            <a:endParaRPr lang="fr-FR" sz="2400" i="1" dirty="0"/>
          </a:p>
        </p:txBody>
      </p:sp>
      <p:sp>
        <p:nvSpPr>
          <p:cNvPr id="323" name="TextBox 5"/>
          <p:cNvSpPr txBox="1"/>
          <p:nvPr/>
        </p:nvSpPr>
        <p:spPr>
          <a:xfrm>
            <a:off x="408907" y="914062"/>
            <a:ext cx="4503421"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tIns="45720" rIns="3428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latin typeface="Source Sans Pro Regular"/>
              </a:rPr>
              <a:t>Consignes</a:t>
            </a:r>
          </a:p>
        </p:txBody>
      </p:sp>
    </p:spTree>
    <p:extLst>
      <p:ext uri="{BB962C8B-B14F-4D97-AF65-F5344CB8AC3E}">
        <p14:creationId xmlns:p14="http://schemas.microsoft.com/office/powerpoint/2010/main" val="62572372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Title 1"/>
          <p:cNvSpPr txBox="1">
            <a:spLocks noGrp="1"/>
          </p:cNvSpPr>
          <p:nvPr>
            <p:ph type="title" idx="4294967295"/>
          </p:nvPr>
        </p:nvSpPr>
        <p:spPr>
          <a:xfrm>
            <a:off x="0" y="73025"/>
            <a:ext cx="5062538" cy="485775"/>
          </a:xfrm>
          <a:prstGeom prst="rect">
            <a:avLst/>
          </a:prstGeom>
        </p:spPr>
        <p:txBody>
          <a:bodyPr lIns="45719" tIns="45720" rIns="45719" bIns="45720" anchor="ctr">
            <a:noAutofit/>
          </a:bodyPr>
          <a:lstStyle>
            <a:lvl1pPr>
              <a:defRPr>
                <a:latin typeface="Source Sans Pro Bold"/>
                <a:ea typeface="Source Sans Pro Bold"/>
                <a:cs typeface="Source Sans Pro Bold"/>
                <a:sym typeface="Source Sans Pro Bold"/>
              </a:defRPr>
            </a:lvl1pPr>
          </a:lstStyle>
          <a:p>
            <a:r>
              <a:rPr lang="fr-FR" sz="3200" b="1" dirty="0"/>
              <a:t>Critères pour l'évaluation</a:t>
            </a:r>
          </a:p>
        </p:txBody>
      </p:sp>
      <p:sp>
        <p:nvSpPr>
          <p:cNvPr id="327" name="TextBox 5"/>
          <p:cNvSpPr txBox="1"/>
          <p:nvPr/>
        </p:nvSpPr>
        <p:spPr>
          <a:xfrm>
            <a:off x="1482291" y="1096150"/>
            <a:ext cx="8614610" cy="4154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tIns="45720" rIns="3428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pPr algn="ctr"/>
            <a:r>
              <a:rPr lang="fr-FR" sz="2100" b="1"/>
              <a:t>Échelle : 1 insatisfaisant, 2 moyen, 3 excellent</a:t>
            </a:r>
            <a:endParaRPr lang="fr-FR" b="1"/>
          </a:p>
        </p:txBody>
      </p:sp>
      <p:graphicFrame>
        <p:nvGraphicFramePr>
          <p:cNvPr id="3" name="Tableau 2">
            <a:extLst>
              <a:ext uri="{FF2B5EF4-FFF2-40B4-BE49-F238E27FC236}">
                <a16:creationId xmlns:a16="http://schemas.microsoft.com/office/drawing/2014/main" id="{4B0D2076-F7F2-B34E-AC62-F41838D95723}"/>
              </a:ext>
            </a:extLst>
          </p:cNvPr>
          <p:cNvGraphicFramePr>
            <a:graphicFrameLocks noGrp="1"/>
          </p:cNvGraphicFramePr>
          <p:nvPr>
            <p:extLst>
              <p:ext uri="{D42A27DB-BD31-4B8C-83A1-F6EECF244321}">
                <p14:modId xmlns:p14="http://schemas.microsoft.com/office/powerpoint/2010/main" val="1960948170"/>
              </p:ext>
            </p:extLst>
          </p:nvPr>
        </p:nvGraphicFramePr>
        <p:xfrm>
          <a:off x="1482291" y="1760940"/>
          <a:ext cx="8704089" cy="4301490"/>
        </p:xfrm>
        <a:graphic>
          <a:graphicData uri="http://schemas.openxmlformats.org/drawingml/2006/table">
            <a:tbl>
              <a:tblPr firstRow="1" bandRow="1">
                <a:tableStyleId>{5C22544A-7EE6-4342-B048-85BDC9FD1C3A}</a:tableStyleId>
              </a:tblPr>
              <a:tblGrid>
                <a:gridCol w="2799058">
                  <a:extLst>
                    <a:ext uri="{9D8B030D-6E8A-4147-A177-3AD203B41FA5}">
                      <a16:colId xmlns:a16="http://schemas.microsoft.com/office/drawing/2014/main" val="539822186"/>
                    </a:ext>
                  </a:extLst>
                </a:gridCol>
                <a:gridCol w="1465554">
                  <a:extLst>
                    <a:ext uri="{9D8B030D-6E8A-4147-A177-3AD203B41FA5}">
                      <a16:colId xmlns:a16="http://schemas.microsoft.com/office/drawing/2014/main" val="2957352935"/>
                    </a:ext>
                  </a:extLst>
                </a:gridCol>
                <a:gridCol w="1591311">
                  <a:extLst>
                    <a:ext uri="{9D8B030D-6E8A-4147-A177-3AD203B41FA5}">
                      <a16:colId xmlns:a16="http://schemas.microsoft.com/office/drawing/2014/main" val="330980593"/>
                    </a:ext>
                  </a:extLst>
                </a:gridCol>
                <a:gridCol w="1424083">
                  <a:extLst>
                    <a:ext uri="{9D8B030D-6E8A-4147-A177-3AD203B41FA5}">
                      <a16:colId xmlns:a16="http://schemas.microsoft.com/office/drawing/2014/main" val="1331581181"/>
                    </a:ext>
                  </a:extLst>
                </a:gridCol>
                <a:gridCol w="1424083">
                  <a:extLst>
                    <a:ext uri="{9D8B030D-6E8A-4147-A177-3AD203B41FA5}">
                      <a16:colId xmlns:a16="http://schemas.microsoft.com/office/drawing/2014/main" val="674141380"/>
                    </a:ext>
                  </a:extLst>
                </a:gridCol>
              </a:tblGrid>
              <a:tr h="371475">
                <a:tc>
                  <a:txBody>
                    <a:bodyPr/>
                    <a:lstStyle/>
                    <a:p>
                      <a:pPr algn="ctr" fontAlgn="base"/>
                      <a:r>
                        <a:rPr lang="fr-FR" sz="2000" noProof="0">
                          <a:effectLst/>
                          <a:latin typeface="Source Sans Pro" panose="020B0503030403020204" pitchFamily="34" charset="0"/>
                        </a:rPr>
                        <a:t> ​</a:t>
                      </a:r>
                      <a:endParaRPr lang="fr-FR" b="1" noProof="0">
                        <a:solidFill>
                          <a:srgbClr val="FFFFFF"/>
                        </a:solidFill>
                        <a:effectLst/>
                        <a:latin typeface="Source Sans Pro" panose="020B0503030403020204" pitchFamily="34" charset="0"/>
                      </a:endParaRPr>
                    </a:p>
                  </a:txBody>
                  <a:tcPr/>
                </a:tc>
                <a:tc>
                  <a:txBody>
                    <a:bodyPr/>
                    <a:lstStyle/>
                    <a:p>
                      <a:pPr algn="ctr" fontAlgn="base"/>
                      <a:r>
                        <a:rPr lang="en-US" sz="2000">
                          <a:effectLst/>
                        </a:rPr>
                        <a:t>Equipe 1​</a:t>
                      </a:r>
                      <a:endParaRPr lang="en-US" b="1">
                        <a:solidFill>
                          <a:srgbClr val="FFFFFF"/>
                        </a:solidFill>
                        <a:effectLst/>
                      </a:endParaRPr>
                    </a:p>
                  </a:txBody>
                  <a:tcPr/>
                </a:tc>
                <a:tc>
                  <a:txBody>
                    <a:bodyPr/>
                    <a:lstStyle/>
                    <a:p>
                      <a:pPr lvl="0" algn="ctr">
                        <a:buNone/>
                      </a:pPr>
                      <a:r>
                        <a:rPr lang="en-US" sz="2000" b="1" i="0" u="none" strike="noStrike" noProof="0">
                          <a:solidFill>
                            <a:srgbClr val="FFFFFF"/>
                          </a:solidFill>
                          <a:effectLst/>
                          <a:latin typeface="Helvetica"/>
                        </a:rPr>
                        <a:t>Equipe</a:t>
                      </a:r>
                      <a:r>
                        <a:rPr lang="en-US" sz="2000">
                          <a:effectLst/>
                        </a:rPr>
                        <a:t> 2​</a:t>
                      </a:r>
                      <a:endParaRPr lang="en-US" b="1">
                        <a:solidFill>
                          <a:srgbClr val="FFFFFF"/>
                        </a:solidFill>
                        <a:effectLst/>
                      </a:endParaRPr>
                    </a:p>
                  </a:txBody>
                  <a:tcPr/>
                </a:tc>
                <a:tc>
                  <a:txBody>
                    <a:bodyPr/>
                    <a:lstStyle/>
                    <a:p>
                      <a:pPr lvl="0" algn="ctr">
                        <a:buNone/>
                      </a:pPr>
                      <a:r>
                        <a:rPr lang="en-US" sz="2000" b="1" i="0" u="none" strike="noStrike" noProof="0">
                          <a:solidFill>
                            <a:srgbClr val="FFFFFF"/>
                          </a:solidFill>
                          <a:effectLst/>
                          <a:latin typeface="Helvetica"/>
                        </a:rPr>
                        <a:t>Equipe </a:t>
                      </a:r>
                      <a:r>
                        <a:rPr lang="en-US" sz="2000">
                          <a:effectLst/>
                        </a:rPr>
                        <a:t>3​</a:t>
                      </a:r>
                      <a:endParaRPr lang="en-US" b="1">
                        <a:solidFill>
                          <a:srgbClr val="FFFFFF"/>
                        </a:solidFill>
                        <a:effectLst/>
                      </a:endParaRPr>
                    </a:p>
                  </a:txBody>
                  <a:tcPr/>
                </a:tc>
                <a:tc>
                  <a:txBody>
                    <a:bodyPr/>
                    <a:lstStyle/>
                    <a:p>
                      <a:pPr lvl="0" algn="ctr">
                        <a:buNone/>
                      </a:pPr>
                      <a:r>
                        <a:rPr lang="en-US" sz="2000" b="1" i="0" u="none" strike="noStrike" noProof="0">
                          <a:solidFill>
                            <a:srgbClr val="FFFFFF"/>
                          </a:solidFill>
                          <a:effectLst/>
                          <a:latin typeface="Helvetica"/>
                        </a:rPr>
                        <a:t>Equipe</a:t>
                      </a:r>
                      <a:r>
                        <a:rPr lang="en-US" sz="2000">
                          <a:effectLst/>
                        </a:rPr>
                        <a:t> 4​</a:t>
                      </a:r>
                      <a:endParaRPr lang="en-US" b="1">
                        <a:solidFill>
                          <a:srgbClr val="FFFFFF"/>
                        </a:solidFill>
                        <a:effectLst/>
                      </a:endParaRPr>
                    </a:p>
                  </a:txBody>
                  <a:tcPr/>
                </a:tc>
                <a:extLst>
                  <a:ext uri="{0D108BD9-81ED-4DB2-BD59-A6C34878D82A}">
                    <a16:rowId xmlns:a16="http://schemas.microsoft.com/office/drawing/2014/main" val="2310845590"/>
                  </a:ext>
                </a:extLst>
              </a:tr>
              <a:tr h="781050">
                <a:tc>
                  <a:txBody>
                    <a:bodyPr/>
                    <a:lstStyle/>
                    <a:p>
                      <a:pPr lvl="0" algn="l">
                        <a:buNone/>
                      </a:pPr>
                      <a:r>
                        <a:rPr lang="fr-FR" sz="1600" noProof="0">
                          <a:effectLst/>
                          <a:latin typeface="Source Sans Pro" panose="020B0503030403020204" pitchFamily="34" charset="0"/>
                        </a:rPr>
                        <a:t>Pertinence du nom de l'équipe</a:t>
                      </a:r>
                      <a:endParaRPr lang="fr-FR" sz="1600" noProof="0">
                        <a:latin typeface="Source Sans Pro" panose="020B0503030403020204" pitchFamily="34" charset="0"/>
                      </a:endParaRPr>
                    </a:p>
                  </a:txBody>
                  <a:tcPr/>
                </a:tc>
                <a:tc>
                  <a:txBody>
                    <a:bodyPr/>
                    <a:lstStyle/>
                    <a:p>
                      <a:pPr fontAlgn="base"/>
                      <a:r>
                        <a:rPr lang="en-US" sz="1100">
                          <a:effectLst/>
                        </a:rPr>
                        <a:t> ​</a:t>
                      </a:r>
                      <a:endParaRPr lang="en-US">
                        <a:effectLst/>
                      </a:endParaRPr>
                    </a:p>
                  </a:txBody>
                  <a:tcPr/>
                </a:tc>
                <a:tc>
                  <a:txBody>
                    <a:bodyPr/>
                    <a:lstStyle/>
                    <a:p>
                      <a:pPr fontAlgn="base"/>
                      <a:r>
                        <a:rPr lang="en-US" sz="1100">
                          <a:effectLst/>
                        </a:rPr>
                        <a:t> ​</a:t>
                      </a:r>
                      <a:endParaRPr lang="en-US">
                        <a:effectLst/>
                      </a:endParaRPr>
                    </a:p>
                  </a:txBody>
                  <a:tcPr/>
                </a:tc>
                <a:tc>
                  <a:txBody>
                    <a:bodyPr/>
                    <a:lstStyle/>
                    <a:p>
                      <a:pPr fontAlgn="base"/>
                      <a:r>
                        <a:rPr lang="en-US" sz="1100">
                          <a:effectLst/>
                        </a:rPr>
                        <a:t> ​</a:t>
                      </a:r>
                      <a:endParaRPr lang="en-US">
                        <a:effectLst/>
                      </a:endParaRPr>
                    </a:p>
                  </a:txBody>
                  <a:tcPr/>
                </a:tc>
                <a:tc>
                  <a:txBody>
                    <a:bodyPr/>
                    <a:lstStyle/>
                    <a:p>
                      <a:pPr fontAlgn="base"/>
                      <a:r>
                        <a:rPr lang="en-US" sz="1100">
                          <a:effectLst/>
                        </a:rPr>
                        <a:t> ​</a:t>
                      </a:r>
                      <a:endParaRPr lang="en-US">
                        <a:effectLst/>
                      </a:endParaRPr>
                    </a:p>
                  </a:txBody>
                  <a:tcPr/>
                </a:tc>
                <a:extLst>
                  <a:ext uri="{0D108BD9-81ED-4DB2-BD59-A6C34878D82A}">
                    <a16:rowId xmlns:a16="http://schemas.microsoft.com/office/drawing/2014/main" val="189171646"/>
                  </a:ext>
                </a:extLst>
              </a:tr>
              <a:tr h="781050">
                <a:tc>
                  <a:txBody>
                    <a:bodyPr/>
                    <a:lstStyle/>
                    <a:p>
                      <a:pPr lvl="0" algn="l">
                        <a:buNone/>
                      </a:pPr>
                      <a:r>
                        <a:rPr lang="fr-FR" sz="1600" noProof="0">
                          <a:effectLst/>
                          <a:latin typeface="Source Sans Pro" panose="020B0503030403020204" pitchFamily="34" charset="0"/>
                        </a:rPr>
                        <a:t>Qualité du logo de l'équipe</a:t>
                      </a:r>
                      <a:endParaRPr lang="fr-FR" sz="1600" noProof="0">
                        <a:latin typeface="Source Sans Pro" panose="020B0503030403020204" pitchFamily="34" charset="0"/>
                      </a:endParaRPr>
                    </a:p>
                  </a:txBody>
                  <a:tcPr/>
                </a:tc>
                <a:tc>
                  <a:txBody>
                    <a:bodyPr/>
                    <a:lstStyle/>
                    <a:p>
                      <a:pPr fontAlgn="base"/>
                      <a:r>
                        <a:rPr lang="en-US" sz="1100">
                          <a:effectLst/>
                        </a:rPr>
                        <a:t> ​</a:t>
                      </a:r>
                      <a:endParaRPr lang="en-US">
                        <a:effectLst/>
                      </a:endParaRPr>
                    </a:p>
                  </a:txBody>
                  <a:tcPr/>
                </a:tc>
                <a:tc>
                  <a:txBody>
                    <a:bodyPr/>
                    <a:lstStyle/>
                    <a:p>
                      <a:pPr fontAlgn="base"/>
                      <a:r>
                        <a:rPr lang="en-US" sz="1100">
                          <a:effectLst/>
                        </a:rPr>
                        <a:t> ​</a:t>
                      </a:r>
                      <a:endParaRPr lang="en-US">
                        <a:effectLst/>
                      </a:endParaRPr>
                    </a:p>
                  </a:txBody>
                  <a:tcPr/>
                </a:tc>
                <a:tc>
                  <a:txBody>
                    <a:bodyPr/>
                    <a:lstStyle/>
                    <a:p>
                      <a:pPr fontAlgn="base"/>
                      <a:r>
                        <a:rPr lang="en-US" sz="1100">
                          <a:effectLst/>
                        </a:rPr>
                        <a:t> ​</a:t>
                      </a:r>
                      <a:endParaRPr lang="en-US">
                        <a:effectLst/>
                      </a:endParaRPr>
                    </a:p>
                  </a:txBody>
                  <a:tcPr/>
                </a:tc>
                <a:tc>
                  <a:txBody>
                    <a:bodyPr/>
                    <a:lstStyle/>
                    <a:p>
                      <a:pPr fontAlgn="base"/>
                      <a:r>
                        <a:rPr lang="en-US" sz="1100" dirty="0">
                          <a:effectLst/>
                        </a:rPr>
                        <a:t> ​</a:t>
                      </a:r>
                      <a:endParaRPr lang="en-US" dirty="0">
                        <a:effectLst/>
                      </a:endParaRPr>
                    </a:p>
                  </a:txBody>
                  <a:tcPr/>
                </a:tc>
                <a:extLst>
                  <a:ext uri="{0D108BD9-81ED-4DB2-BD59-A6C34878D82A}">
                    <a16:rowId xmlns:a16="http://schemas.microsoft.com/office/drawing/2014/main" val="4174754256"/>
                  </a:ext>
                </a:extLst>
              </a:tr>
              <a:tr h="781050">
                <a:tc>
                  <a:txBody>
                    <a:bodyPr/>
                    <a:lstStyle/>
                    <a:p>
                      <a:pPr lvl="0" algn="l">
                        <a:buNone/>
                      </a:pPr>
                      <a:r>
                        <a:rPr lang="fr-FR" sz="1600" noProof="0">
                          <a:effectLst/>
                          <a:latin typeface="Source Sans Pro" panose="020B0503030403020204" pitchFamily="34" charset="0"/>
                        </a:rPr>
                        <a:t>Pertinence du slogan de l'équipe</a:t>
                      </a:r>
                      <a:endParaRPr lang="fr-FR" sz="1600" noProof="0">
                        <a:latin typeface="Source Sans Pro" panose="020B0503030403020204" pitchFamily="34" charset="0"/>
                      </a:endParaRPr>
                    </a:p>
                  </a:txBody>
                  <a:tcPr/>
                </a:tc>
                <a:tc>
                  <a:txBody>
                    <a:bodyPr/>
                    <a:lstStyle/>
                    <a:p>
                      <a:pPr fontAlgn="base"/>
                      <a:r>
                        <a:rPr lang="en-US" sz="1100" dirty="0">
                          <a:effectLst/>
                        </a:rPr>
                        <a:t> ​</a:t>
                      </a:r>
                      <a:endParaRPr lang="en-US" dirty="0">
                        <a:effectLst/>
                      </a:endParaRPr>
                    </a:p>
                  </a:txBody>
                  <a:tcPr/>
                </a:tc>
                <a:tc>
                  <a:txBody>
                    <a:bodyPr/>
                    <a:lstStyle/>
                    <a:p>
                      <a:pPr fontAlgn="base"/>
                      <a:r>
                        <a:rPr lang="en-US" sz="1100">
                          <a:effectLst/>
                        </a:rPr>
                        <a:t> ​</a:t>
                      </a:r>
                      <a:endParaRPr lang="en-US">
                        <a:effectLst/>
                      </a:endParaRPr>
                    </a:p>
                  </a:txBody>
                  <a:tcPr/>
                </a:tc>
                <a:tc>
                  <a:txBody>
                    <a:bodyPr/>
                    <a:lstStyle/>
                    <a:p>
                      <a:pPr fontAlgn="base"/>
                      <a:r>
                        <a:rPr lang="en-US" sz="1100" dirty="0">
                          <a:effectLst/>
                        </a:rPr>
                        <a:t> ​</a:t>
                      </a:r>
                      <a:endParaRPr lang="en-US" dirty="0">
                        <a:effectLst/>
                      </a:endParaRPr>
                    </a:p>
                  </a:txBody>
                  <a:tcPr/>
                </a:tc>
                <a:tc>
                  <a:txBody>
                    <a:bodyPr/>
                    <a:lstStyle/>
                    <a:p>
                      <a:pPr fontAlgn="base"/>
                      <a:r>
                        <a:rPr lang="en-US" sz="1100">
                          <a:effectLst/>
                        </a:rPr>
                        <a:t> ​</a:t>
                      </a:r>
                      <a:endParaRPr lang="en-US">
                        <a:effectLst/>
                      </a:endParaRPr>
                    </a:p>
                  </a:txBody>
                  <a:tcPr/>
                </a:tc>
                <a:extLst>
                  <a:ext uri="{0D108BD9-81ED-4DB2-BD59-A6C34878D82A}">
                    <a16:rowId xmlns:a16="http://schemas.microsoft.com/office/drawing/2014/main" val="1823375566"/>
                  </a:ext>
                </a:extLst>
              </a:tr>
              <a:tr h="781050">
                <a:tc>
                  <a:txBody>
                    <a:bodyPr/>
                    <a:lstStyle/>
                    <a:p>
                      <a:pPr algn="l" fontAlgn="base"/>
                      <a:r>
                        <a:rPr lang="fr-FR" sz="1600" noProof="0">
                          <a:effectLst/>
                          <a:latin typeface="Source Sans Pro" panose="020B0503030403020204" pitchFamily="34" charset="0"/>
                        </a:rPr>
                        <a:t>Créativité</a:t>
                      </a:r>
                    </a:p>
                    <a:p>
                      <a:pPr algn="l" fontAlgn="base"/>
                      <a:r>
                        <a:rPr lang="fr-FR" sz="1600" noProof="0">
                          <a:effectLst/>
                          <a:latin typeface="Source Sans Pro" panose="020B0503030403020204" pitchFamily="34" charset="0"/>
                        </a:rPr>
                        <a:t> ​</a:t>
                      </a:r>
                      <a:endParaRPr lang="fr-FR" sz="1600" b="1" noProof="0">
                        <a:solidFill>
                          <a:srgbClr val="FFFFFF"/>
                        </a:solidFill>
                        <a:effectLst/>
                        <a:latin typeface="Source Sans Pro" panose="020B0503030403020204" pitchFamily="34" charset="0"/>
                      </a:endParaRPr>
                    </a:p>
                  </a:txBody>
                  <a:tcPr/>
                </a:tc>
                <a:tc>
                  <a:txBody>
                    <a:bodyPr/>
                    <a:lstStyle/>
                    <a:p>
                      <a:pPr fontAlgn="base"/>
                      <a:r>
                        <a:rPr lang="en-US" sz="1100">
                          <a:effectLst/>
                        </a:rPr>
                        <a:t> ​</a:t>
                      </a:r>
                      <a:endParaRPr lang="en-US">
                        <a:effectLst/>
                      </a:endParaRPr>
                    </a:p>
                  </a:txBody>
                  <a:tcPr/>
                </a:tc>
                <a:tc>
                  <a:txBody>
                    <a:bodyPr/>
                    <a:lstStyle/>
                    <a:p>
                      <a:pPr fontAlgn="base"/>
                      <a:r>
                        <a:rPr lang="en-US" sz="1100">
                          <a:effectLst/>
                        </a:rPr>
                        <a:t> ​</a:t>
                      </a:r>
                      <a:endParaRPr lang="en-US">
                        <a:effectLst/>
                      </a:endParaRPr>
                    </a:p>
                  </a:txBody>
                  <a:tcPr/>
                </a:tc>
                <a:tc>
                  <a:txBody>
                    <a:bodyPr/>
                    <a:lstStyle/>
                    <a:p>
                      <a:pPr fontAlgn="base"/>
                      <a:r>
                        <a:rPr lang="en-US" sz="1100">
                          <a:effectLst/>
                        </a:rPr>
                        <a:t> ​</a:t>
                      </a:r>
                      <a:endParaRPr lang="en-US">
                        <a:effectLst/>
                      </a:endParaRPr>
                    </a:p>
                  </a:txBody>
                  <a:tcPr/>
                </a:tc>
                <a:tc>
                  <a:txBody>
                    <a:bodyPr/>
                    <a:lstStyle/>
                    <a:p>
                      <a:pPr fontAlgn="base"/>
                      <a:r>
                        <a:rPr lang="en-US" sz="1100">
                          <a:effectLst/>
                        </a:rPr>
                        <a:t> ​</a:t>
                      </a:r>
                      <a:endParaRPr lang="en-US">
                        <a:effectLst/>
                      </a:endParaRPr>
                    </a:p>
                  </a:txBody>
                  <a:tcPr/>
                </a:tc>
                <a:extLst>
                  <a:ext uri="{0D108BD9-81ED-4DB2-BD59-A6C34878D82A}">
                    <a16:rowId xmlns:a16="http://schemas.microsoft.com/office/drawing/2014/main" val="3745869369"/>
                  </a:ext>
                </a:extLst>
              </a:tr>
              <a:tr h="781050">
                <a:tc>
                  <a:txBody>
                    <a:bodyPr/>
                    <a:lstStyle/>
                    <a:p>
                      <a:pPr algn="l" fontAlgn="base"/>
                      <a:r>
                        <a:rPr lang="fr-FR" sz="1600" noProof="0" dirty="0">
                          <a:effectLst/>
                          <a:latin typeface="Source Sans Pro" panose="020B0503030403020204" pitchFamily="34" charset="0"/>
                        </a:rPr>
                        <a:t>Score total ​</a:t>
                      </a:r>
                    </a:p>
                    <a:p>
                      <a:pPr algn="l" fontAlgn="base"/>
                      <a:r>
                        <a:rPr lang="fr-FR" sz="1600" noProof="0" dirty="0">
                          <a:effectLst/>
                          <a:latin typeface="Source Sans Pro" panose="020B0503030403020204" pitchFamily="34" charset="0"/>
                        </a:rPr>
                        <a:t> ​</a:t>
                      </a:r>
                      <a:endParaRPr lang="fr-FR" sz="1600" b="1" noProof="0" dirty="0">
                        <a:solidFill>
                          <a:srgbClr val="FFFFFF"/>
                        </a:solidFill>
                        <a:effectLst/>
                        <a:latin typeface="Source Sans Pro" panose="020B0503030403020204" pitchFamily="34" charset="0"/>
                      </a:endParaRPr>
                    </a:p>
                  </a:txBody>
                  <a:tcPr/>
                </a:tc>
                <a:tc>
                  <a:txBody>
                    <a:bodyPr/>
                    <a:lstStyle/>
                    <a:p>
                      <a:pPr fontAlgn="base"/>
                      <a:r>
                        <a:rPr lang="en-US" sz="1100">
                          <a:effectLst/>
                        </a:rPr>
                        <a:t> ​</a:t>
                      </a:r>
                      <a:endParaRPr lang="en-US">
                        <a:effectLst/>
                      </a:endParaRPr>
                    </a:p>
                  </a:txBody>
                  <a:tcPr/>
                </a:tc>
                <a:tc>
                  <a:txBody>
                    <a:bodyPr/>
                    <a:lstStyle/>
                    <a:p>
                      <a:pPr fontAlgn="base"/>
                      <a:r>
                        <a:rPr lang="en-US" sz="1100">
                          <a:effectLst/>
                        </a:rPr>
                        <a:t> ​</a:t>
                      </a:r>
                      <a:endParaRPr lang="en-US">
                        <a:effectLst/>
                      </a:endParaRPr>
                    </a:p>
                  </a:txBody>
                  <a:tcPr/>
                </a:tc>
                <a:tc>
                  <a:txBody>
                    <a:bodyPr/>
                    <a:lstStyle/>
                    <a:p>
                      <a:pPr fontAlgn="base"/>
                      <a:r>
                        <a:rPr lang="en-US" sz="1100">
                          <a:effectLst/>
                        </a:rPr>
                        <a:t> ​</a:t>
                      </a:r>
                      <a:endParaRPr lang="en-US">
                        <a:effectLst/>
                      </a:endParaRPr>
                    </a:p>
                  </a:txBody>
                  <a:tcPr/>
                </a:tc>
                <a:tc>
                  <a:txBody>
                    <a:bodyPr/>
                    <a:lstStyle/>
                    <a:p>
                      <a:pPr fontAlgn="base"/>
                      <a:r>
                        <a:rPr lang="en-US" sz="1100" dirty="0">
                          <a:effectLst/>
                        </a:rPr>
                        <a:t> ​</a:t>
                      </a:r>
                      <a:endParaRPr lang="en-US" dirty="0">
                        <a:effectLst/>
                      </a:endParaRPr>
                    </a:p>
                  </a:txBody>
                  <a:tcPr/>
                </a:tc>
                <a:extLst>
                  <a:ext uri="{0D108BD9-81ED-4DB2-BD59-A6C34878D82A}">
                    <a16:rowId xmlns:a16="http://schemas.microsoft.com/office/drawing/2014/main" val="3963298621"/>
                  </a:ext>
                </a:extLst>
              </a:tr>
            </a:tbl>
          </a:graphicData>
        </a:graphic>
      </p:graphicFrame>
    </p:spTree>
    <p:extLst>
      <p:ext uri="{BB962C8B-B14F-4D97-AF65-F5344CB8AC3E}">
        <p14:creationId xmlns:p14="http://schemas.microsoft.com/office/powerpoint/2010/main" val="3905021146"/>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B400A3E9-9F86-B72C-1A1A-72C3F62BF93C}"/>
              </a:ext>
            </a:extLst>
          </p:cNvPr>
          <p:cNvSpPr>
            <a:spLocks noGrp="1"/>
          </p:cNvSpPr>
          <p:nvPr>
            <p:ph type="body" sz="half" idx="1"/>
          </p:nvPr>
        </p:nvSpPr>
        <p:spPr>
          <a:xfrm>
            <a:off x="706948" y="1851277"/>
            <a:ext cx="11347451" cy="1870076"/>
          </a:xfrm>
        </p:spPr>
        <p:txBody>
          <a:bodyPr lIns="45719" tIns="45720" rIns="45719" bIns="45720" anchor="ctr">
            <a:normAutofit/>
          </a:bodyPr>
          <a:lstStyle/>
          <a:p>
            <a:r>
              <a:rPr lang="fr-FR" sz="4000" b="1" kern="1200" dirty="0"/>
              <a:t>Félicitations et merci!</a:t>
            </a:r>
          </a:p>
        </p:txBody>
      </p:sp>
    </p:spTree>
    <p:extLst>
      <p:ext uri="{BB962C8B-B14F-4D97-AF65-F5344CB8AC3E}">
        <p14:creationId xmlns:p14="http://schemas.microsoft.com/office/powerpoint/2010/main" val="839958726"/>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442762" y="1097279"/>
            <a:ext cx="11136430" cy="4581626"/>
          </a:xfrm>
        </p:spPr>
        <p:txBody>
          <a:bodyPr vert="horz" wrap="square" lIns="10125" tIns="0" rIns="10125" bIns="0" numCol="1" rtlCol="0" anchor="t" anchorCtr="0" compatLnSpc="1">
            <a:prstTxWarp prst="textNoShape">
              <a:avLst/>
            </a:prstTxWarp>
            <a:noAutofit/>
          </a:bodyPr>
          <a:lstStyle/>
          <a:p>
            <a:pPr marL="0" indent="0">
              <a:buNone/>
            </a:pPr>
            <a:r>
              <a:rPr lang="fr" sz="1600" b="1" dirty="0">
                <a:cs typeface="Arial"/>
              </a:rPr>
              <a:t>Plateforme d’apprentissage de l’OMS sur la sécurité sanitaire – Supports de formation</a:t>
            </a:r>
          </a:p>
          <a:p>
            <a:pPr marL="0" indent="0">
              <a:buNone/>
            </a:pPr>
            <a:endParaRPr lang="en-US" sz="1600" dirty="0">
              <a:cs typeface="Arial"/>
            </a:endParaRPr>
          </a:p>
          <a:p>
            <a:pPr marL="0" indent="0">
              <a:buNone/>
            </a:pPr>
            <a:r>
              <a:rPr lang="fr" sz="1600" dirty="0">
                <a:cs typeface="Arial"/>
              </a:rPr>
              <a:t>Les présents supports de formation sont la propriété de © l’Organisation mondiale de la Santé (OMS), 2022. Tous droits réservés.</a:t>
            </a:r>
          </a:p>
          <a:p>
            <a:pPr marL="0" indent="0">
              <a:buNone/>
            </a:pPr>
            <a:r>
              <a:rPr lang="fr" sz="1600" dirty="0">
                <a:cs typeface="Arial"/>
              </a:rPr>
              <a:t>Votre utilisation des présents supports est soumise aux conditions d’utilisation de la « </a:t>
            </a:r>
            <a:r>
              <a:rPr lang="fr" sz="1600" u="sng" dirty="0">
                <a:cs typeface="Arial"/>
                <a:hlinkClick r:id="rId3"/>
              </a:rPr>
              <a:t>Plateforme d’apprentissage de l’OMS sur la sécurité sanitaire – Supports de formation</a:t>
            </a:r>
            <a:r>
              <a:rPr lang="fr" sz="1600" dirty="0">
                <a:cs typeface="Arial"/>
              </a:rPr>
              <a:t> », que vous avez acceptées en les téléchargeant, et qui sont disponibles sur la Plateforme d’apprentissage sur la sécurité sanitaire à l’adresse suivante : </a:t>
            </a:r>
            <a:r>
              <a:rPr lang="fr" sz="1600" u="sng" dirty="0">
                <a:cs typeface="Arial"/>
                <a:hlinkClick r:id="rId4"/>
              </a:rPr>
              <a:t>https://extranet.who.int/hslp</a:t>
            </a:r>
            <a:r>
              <a:rPr lang="fr" sz="1600" dirty="0">
                <a:cs typeface="Arial"/>
              </a:rPr>
              <a:t>.  </a:t>
            </a:r>
            <a:endParaRPr lang="en-US" sz="1600" dirty="0"/>
          </a:p>
          <a:p>
            <a:pPr marL="53975" indent="-53975"/>
            <a:endParaRPr lang="en-US" sz="1600" dirty="0"/>
          </a:p>
          <a:p>
            <a:pPr marL="0" indent="0">
              <a:buNone/>
            </a:pPr>
            <a:r>
              <a:rPr lang="fr" sz="1600"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sz="1600" dirty="0"/>
          </a:p>
          <a:p>
            <a:pPr marL="53975" indent="-53975"/>
            <a:endParaRPr lang="en-US" sz="1600" dirty="0"/>
          </a:p>
          <a:p>
            <a:pPr marL="0" indent="0">
              <a:buNone/>
            </a:pPr>
            <a:r>
              <a:rPr lang="fr" sz="1600"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des équipes d’intervention rapide (disponible à l’adresse suivante : </a:t>
            </a:r>
            <a:r>
              <a:rPr lang="fr" sz="1600" dirty="0">
                <a:cs typeface="Arial"/>
              </a:rPr>
              <a:t>https://extranet.who.int/hslp/</a:t>
            </a:r>
            <a:r>
              <a:rPr lang="fr" sz="1600"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pPr marL="0" indent="0">
              <a:buNone/>
            </a:pPr>
            <a:endParaRPr lang="fr" sz="1600" dirty="0">
              <a:cs typeface="Times New Roman"/>
            </a:endParaRPr>
          </a:p>
          <a:p>
            <a:pPr marL="0" indent="0">
              <a:buNone/>
            </a:pPr>
            <a:r>
              <a:rPr lang="fr" sz="1600" dirty="0">
                <a:cs typeface="Arial"/>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Arial"/>
                <a:hlinkClick r:id="rId5"/>
              </a:rPr>
              <a:t>ihrhrt@who.int</a:t>
            </a:r>
            <a:r>
              <a:rPr lang="fr" sz="1600" dirty="0">
                <a:cs typeface="Arial"/>
              </a:rPr>
              <a:t>.</a:t>
            </a:r>
            <a:endParaRPr lang="en-US" sz="1600" dirty="0">
              <a:cs typeface="Arial"/>
            </a:endParaRPr>
          </a:p>
          <a:p>
            <a:pPr marL="53975" indent="-53975"/>
            <a:endParaRPr lang="en-US" dirty="0"/>
          </a:p>
        </p:txBody>
      </p:sp>
      <p:sp>
        <p:nvSpPr>
          <p:cNvPr id="2" name="TextBox 1">
            <a:extLst>
              <a:ext uri="{FF2B5EF4-FFF2-40B4-BE49-F238E27FC236}">
                <a16:creationId xmlns:a16="http://schemas.microsoft.com/office/drawing/2014/main" id="{FAA4D638-00E5-4299-B469-0C1221D1AB3E}"/>
              </a:ext>
            </a:extLst>
          </p:cNvPr>
          <p:cNvSpPr txBox="1"/>
          <p:nvPr/>
        </p:nvSpPr>
        <p:spPr>
          <a:xfrm>
            <a:off x="134753" y="0"/>
            <a:ext cx="5338960"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latin typeface="+mj-lt"/>
                <a:ea typeface="Calibri"/>
                <a:cs typeface="Calibri"/>
                <a:sym typeface="Calibri"/>
              </a:rPr>
              <a:t>Clause de non-responsabilité</a:t>
            </a:r>
            <a:endParaRPr kumimoji="0" lang="en-US" sz="3200" b="1" i="0" u="none" strike="noStrike" cap="none" spc="0" normalizeH="0" baseline="0" dirty="0">
              <a:ln>
                <a:noFill/>
              </a:ln>
              <a:solidFill>
                <a:schemeClr val="bg1"/>
              </a:solidFill>
              <a:effectLst/>
              <a:uFillTx/>
              <a:latin typeface="+mj-lt"/>
              <a:ea typeface="Calibri"/>
              <a:cs typeface="Calibri"/>
              <a:sym typeface="Calibri"/>
            </a:endParaRPr>
          </a:p>
        </p:txBody>
      </p:sp>
    </p:spTree>
    <p:extLst>
      <p:ext uri="{BB962C8B-B14F-4D97-AF65-F5344CB8AC3E}">
        <p14:creationId xmlns:p14="http://schemas.microsoft.com/office/powerpoint/2010/main" val="37925873"/>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Title 2"/>
          <p:cNvSpPr txBox="1">
            <a:spLocks noGrp="1"/>
          </p:cNvSpPr>
          <p:nvPr>
            <p:ph type="title"/>
          </p:nvPr>
        </p:nvSpPr>
        <p:spPr>
          <a:xfrm>
            <a:off x="517797" y="1306287"/>
            <a:ext cx="4490140" cy="2691558"/>
          </a:xfrm>
          <a:prstGeom prst="rect">
            <a:avLst/>
          </a:prstGeom>
        </p:spPr>
        <p:txBody>
          <a:bodyPr lIns="45719" tIns="45720" rIns="45719" bIns="45720" anchor="ctr">
            <a:noAutofit/>
          </a:bodyPr>
          <a:lstStyle/>
          <a:p>
            <a:pPr>
              <a:spcBef>
                <a:spcPts val="525"/>
              </a:spcBef>
              <a:defRPr sz="3300"/>
            </a:pPr>
            <a:r>
              <a:rPr lang="fr-FR" sz="3600" b="1" dirty="0">
                <a:latin typeface="Source Sans Pro Regular"/>
              </a:rPr>
              <a:t>Activité de team</a:t>
            </a:r>
            <a:r>
              <a:rPr sz="3600" b="1" dirty="0">
                <a:latin typeface="Source Sans Pro Regular"/>
              </a:rPr>
              <a:t> building </a:t>
            </a:r>
            <a:br>
              <a:rPr lang="fr-FR" sz="3600" b="1" dirty="0">
                <a:latin typeface="Source Sans Pro Regular"/>
              </a:rPr>
            </a:br>
            <a:br>
              <a:rPr lang="fr-FR" sz="3600" b="1" dirty="0">
                <a:latin typeface="Source Sans Pro Regular"/>
              </a:rPr>
            </a:br>
            <a:r>
              <a:rPr lang="fr-FR" sz="3600" b="1" dirty="0">
                <a:latin typeface="Source Sans Pro Regular"/>
              </a:rPr>
              <a:t> 1 </a:t>
            </a:r>
            <a:r>
              <a:rPr lang="en-US" sz="3600" b="1" dirty="0" err="1">
                <a:latin typeface="Source Sans Pro Regular"/>
              </a:rPr>
              <a:t>Défi</a:t>
            </a:r>
            <a:r>
              <a:rPr lang="en-US" sz="3600" b="1" dirty="0">
                <a:latin typeface="Source Sans Pro Regular"/>
              </a:rPr>
              <a:t> de la chute   </a:t>
            </a:r>
            <a:r>
              <a:rPr lang="en-US" sz="3600" b="1" dirty="0" err="1">
                <a:latin typeface="Source Sans Pro Regular"/>
              </a:rPr>
              <a:t>d’œuf</a:t>
            </a:r>
            <a:endParaRPr lang="fr-FR" sz="3600" b="1" dirty="0">
              <a:latin typeface="Source Sans Pro Regular"/>
            </a:endParaRPr>
          </a:p>
          <a:p>
            <a:pPr>
              <a:spcBef>
                <a:spcPts val="525"/>
              </a:spcBef>
              <a:defRPr sz="3300"/>
            </a:pPr>
            <a:endParaRPr lang="fr-FR" sz="3600" b="1" dirty="0">
              <a:latin typeface="Source Sans Pro Regular"/>
            </a:endParaRPr>
          </a:p>
        </p:txBody>
      </p:sp>
      <p:sp>
        <p:nvSpPr>
          <p:cNvPr id="286" name="TextBox 1"/>
          <p:cNvSpPr txBox="1"/>
          <p:nvPr/>
        </p:nvSpPr>
        <p:spPr>
          <a:xfrm>
            <a:off x="4442279" y="4116088"/>
            <a:ext cx="2393042"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tIns="45720" rIns="34289" bIns="45720" anchor="t">
            <a:spAutoFit/>
          </a:bodyPr>
          <a:lstStyle>
            <a:lvl1pPr algn="ctr">
              <a:defRPr sz="3200">
                <a:solidFill>
                  <a:srgbClr val="002060"/>
                </a:solidFill>
                <a:latin typeface="Source Sans Pro Bold"/>
                <a:ea typeface="Source Sans Pro Bold"/>
                <a:cs typeface="Source Sans Pro Bold"/>
                <a:sym typeface="Source Sans Pro Bold"/>
              </a:defRPr>
            </a:lvl1pPr>
          </a:lstStyle>
          <a:p>
            <a:pPr algn="l"/>
            <a:r>
              <a:rPr lang="fr-FR" sz="2400" dirty="0"/>
              <a:t>Durée</a:t>
            </a:r>
            <a:r>
              <a:rPr sz="2400" dirty="0"/>
              <a:t>: 60’</a:t>
            </a:r>
            <a:endParaRPr lang="fr-FR" dirty="0"/>
          </a:p>
        </p:txBody>
      </p:sp>
    </p:spTree>
    <p:extLst>
      <p:ext uri="{BB962C8B-B14F-4D97-AF65-F5344CB8AC3E}">
        <p14:creationId xmlns:p14="http://schemas.microsoft.com/office/powerpoint/2010/main" val="206338122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Google Shape;307;p8"/>
          <p:cNvSpPr txBox="1">
            <a:spLocks noGrp="1"/>
          </p:cNvSpPr>
          <p:nvPr>
            <p:ph type="title"/>
          </p:nvPr>
        </p:nvSpPr>
        <p:spPr>
          <a:xfrm>
            <a:off x="388936" y="842962"/>
            <a:ext cx="3264195" cy="754662"/>
          </a:xfrm>
          <a:prstGeom prst="rect">
            <a:avLst/>
          </a:prstGeom>
        </p:spPr>
        <p:txBody>
          <a:bodyPr lIns="0" tIns="0" rIns="0" bIns="0" anchor="ctr">
            <a:normAutofit/>
          </a:bodyPr>
          <a:lstStyle/>
          <a:p>
            <a:r>
              <a:rPr sz="3200" b="1" dirty="0"/>
              <a:t>Introduction</a:t>
            </a:r>
          </a:p>
        </p:txBody>
      </p:sp>
      <p:sp>
        <p:nvSpPr>
          <p:cNvPr id="290" name="Google Shape;308;p8"/>
          <p:cNvSpPr txBox="1">
            <a:spLocks noGrp="1"/>
          </p:cNvSpPr>
          <p:nvPr>
            <p:ph type="body" idx="1"/>
          </p:nvPr>
        </p:nvSpPr>
        <p:spPr>
          <a:xfrm>
            <a:off x="4550230" y="1597624"/>
            <a:ext cx="7010400" cy="3940402"/>
          </a:xfrm>
          <a:prstGeom prst="rect">
            <a:avLst/>
          </a:prstGeom>
        </p:spPr>
        <p:txBody>
          <a:bodyPr lIns="0" tIns="0" rIns="0" bIns="0" anchor="t">
            <a:normAutofit/>
          </a:bodyPr>
          <a:lstStyle/>
          <a:p>
            <a:pPr marL="0" indent="0" rtl="0">
              <a:buNone/>
            </a:pPr>
            <a:r>
              <a:rPr lang="fr-FR" sz="2200" dirty="0">
                <a:latin typeface="Source Sans Pro"/>
                <a:ea typeface="Segoe UI"/>
                <a:cs typeface="Segoe UI"/>
              </a:rPr>
              <a:t>Cette ressource d’apprentissage fait partie du Kit de formation avancée des équipes d’intervention rapide (KIFA EIR), et s’adresse en particulier aux membres des EIR.</a:t>
            </a:r>
            <a:r>
              <a:rPr lang="en-US" sz="2200" dirty="0">
                <a:latin typeface="Source Sans Pro"/>
                <a:ea typeface="Segoe UI"/>
                <a:cs typeface="Segoe UI"/>
              </a:rPr>
              <a:t>​</a:t>
            </a:r>
          </a:p>
          <a:p>
            <a:pPr marL="53975" indent="-53975" rtl="0"/>
            <a:endParaRPr lang="en-US" sz="2200" dirty="0">
              <a:latin typeface="Source Sans Pro"/>
              <a:ea typeface="Segoe UI"/>
              <a:cs typeface="Segoe UI"/>
            </a:endParaRPr>
          </a:p>
          <a:p>
            <a:pPr marL="0" indent="0" rtl="0">
              <a:buNone/>
            </a:pPr>
            <a:r>
              <a:rPr lang="fr-FR" sz="2200" dirty="0">
                <a:latin typeface="Source Sans Pro"/>
                <a:ea typeface="Segoe UI"/>
                <a:cs typeface="Segoe UI"/>
              </a:rPr>
              <a:t>À partir d’une approche tous risques, le programme vise à doter les membres des EIR des connaissances, des compétences, des attitudes et des outils nécessaires pour détecter rapidement un événement de santé publique et y répondre efficacement. </a:t>
            </a:r>
            <a:r>
              <a:rPr lang="en-US" sz="2200" dirty="0">
                <a:latin typeface="Source Sans Pro"/>
                <a:ea typeface="Segoe UI"/>
                <a:cs typeface="Segoe UI"/>
              </a:rPr>
              <a:t>​</a:t>
            </a:r>
          </a:p>
          <a:p>
            <a:pPr marL="53975" indent="-53975" rtl="0"/>
            <a:endParaRPr lang="en-US" sz="2200" dirty="0">
              <a:latin typeface="Source Sans Pro"/>
              <a:ea typeface="Segoe UI"/>
              <a:cs typeface="Segoe UI"/>
            </a:endParaRPr>
          </a:p>
          <a:p>
            <a:pPr marL="0" indent="0" rtl="0">
              <a:buNone/>
            </a:pPr>
            <a:r>
              <a:rPr lang="fr-FR" sz="2200" dirty="0">
                <a:latin typeface="Source Sans Pro"/>
                <a:ea typeface="Segoe UI"/>
                <a:cs typeface="Segoe UI"/>
              </a:rPr>
              <a:t>Le KIFA EIR est une composante du Programme de Formation des Equipes d’Intervention Rapide de l'OMS.</a:t>
            </a:r>
            <a:r>
              <a:rPr lang="en-US" sz="2200" dirty="0">
                <a:latin typeface="Source Sans Pro"/>
                <a:ea typeface="Segoe UI"/>
                <a:cs typeface="Segoe UI"/>
              </a:rPr>
              <a:t>​</a:t>
            </a:r>
            <a:endParaRPr lang="fr-FR" dirty="0"/>
          </a:p>
        </p:txBody>
      </p:sp>
    </p:spTree>
    <p:extLst>
      <p:ext uri="{BB962C8B-B14F-4D97-AF65-F5344CB8AC3E}">
        <p14:creationId xmlns:p14="http://schemas.microsoft.com/office/powerpoint/2010/main" val="323506884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823105" y="1768163"/>
            <a:ext cx="5809023" cy="3197191"/>
          </a:xfrm>
        </p:spPr>
        <p:txBody>
          <a:bodyPr lIns="45719" tIns="45720" rIns="45719" bIns="45720" anchor="t">
            <a:normAutofit/>
          </a:bodyPr>
          <a:lstStyle/>
          <a:p>
            <a:pPr marL="53975" indent="-53975"/>
            <a:r>
              <a:rPr lang="en-GB" dirty="0"/>
              <a:t> </a:t>
            </a:r>
            <a:r>
              <a:rPr lang="en-GB" dirty="0" err="1"/>
              <a:t>Votre</a:t>
            </a:r>
            <a:r>
              <a:rPr lang="en-GB" dirty="0"/>
              <a:t> ÉQUIPE </a:t>
            </a:r>
            <a:r>
              <a:rPr lang="en-GB" dirty="0" err="1"/>
              <a:t>disposera</a:t>
            </a:r>
            <a:r>
              <a:rPr lang="en-GB" dirty="0"/>
              <a:t> d’un matériel </a:t>
            </a:r>
            <a:r>
              <a:rPr lang="en-GB" dirty="0" err="1"/>
              <a:t>restreint</a:t>
            </a:r>
            <a:r>
              <a:rPr lang="en-GB" dirty="0"/>
              <a:t> pour </a:t>
            </a:r>
            <a:r>
              <a:rPr lang="en-GB" dirty="0" err="1"/>
              <a:t>concevoir</a:t>
            </a:r>
            <a:r>
              <a:rPr lang="en-GB" dirty="0"/>
              <a:t> et </a:t>
            </a:r>
            <a:r>
              <a:rPr lang="en-GB" dirty="0" err="1"/>
              <a:t>construire</a:t>
            </a:r>
            <a:r>
              <a:rPr lang="en-GB" dirty="0"/>
              <a:t> </a:t>
            </a:r>
            <a:r>
              <a:rPr lang="en-GB" dirty="0" err="1"/>
              <a:t>une</a:t>
            </a:r>
            <a:r>
              <a:rPr lang="en-GB" dirty="0"/>
              <a:t> structure capable de </a:t>
            </a:r>
            <a:r>
              <a:rPr lang="en-GB" dirty="0" err="1"/>
              <a:t>protéger</a:t>
            </a:r>
            <a:r>
              <a:rPr lang="en-GB" dirty="0"/>
              <a:t> un </a:t>
            </a:r>
            <a:r>
              <a:rPr lang="en-GB" dirty="0" err="1"/>
              <a:t>œuf</a:t>
            </a:r>
            <a:r>
              <a:rPr lang="en-GB" dirty="0"/>
              <a:t> cru </a:t>
            </a:r>
            <a:r>
              <a:rPr lang="en-GB" dirty="0" err="1"/>
              <a:t>d’une</a:t>
            </a:r>
            <a:r>
              <a:rPr lang="en-GB" dirty="0"/>
              <a:t> chute </a:t>
            </a:r>
            <a:r>
              <a:rPr lang="en-GB" dirty="0" err="1"/>
              <a:t>en</a:t>
            </a:r>
            <a:r>
              <a:rPr lang="en-GB" dirty="0"/>
              <a:t> hauteur. </a:t>
            </a:r>
            <a:endParaRPr lang="fr-FR" dirty="0"/>
          </a:p>
          <a:p>
            <a:pPr marL="53975" indent="-53975"/>
            <a:endParaRPr lang="en-GB" dirty="0"/>
          </a:p>
          <a:p>
            <a:pPr marL="53975" indent="-53975"/>
            <a:r>
              <a:rPr lang="en-GB" dirty="0"/>
              <a:t> Les </a:t>
            </a:r>
            <a:r>
              <a:rPr lang="en-GB" dirty="0" err="1"/>
              <a:t>œufs</a:t>
            </a:r>
            <a:r>
              <a:rPr lang="en-GB" dirty="0"/>
              <a:t> qui </a:t>
            </a:r>
            <a:r>
              <a:rPr lang="en-GB" dirty="0" err="1"/>
              <a:t>resteront</a:t>
            </a:r>
            <a:r>
              <a:rPr lang="en-GB" dirty="0"/>
              <a:t> </a:t>
            </a:r>
            <a:r>
              <a:rPr lang="en-GB" dirty="0" err="1"/>
              <a:t>intacts</a:t>
            </a:r>
            <a:r>
              <a:rPr lang="en-GB" dirty="0"/>
              <a:t> après </a:t>
            </a:r>
            <a:r>
              <a:rPr lang="en-GB" dirty="0" err="1"/>
              <a:t>avoir</a:t>
            </a:r>
            <a:r>
              <a:rPr lang="en-GB" dirty="0"/>
              <a:t> </a:t>
            </a:r>
            <a:r>
              <a:rPr lang="en-GB" dirty="0" err="1"/>
              <a:t>été</a:t>
            </a:r>
            <a:r>
              <a:rPr lang="en-GB" dirty="0"/>
              <a:t> </a:t>
            </a:r>
            <a:r>
              <a:rPr lang="en-GB" dirty="0" err="1"/>
              <a:t>lâchés</a:t>
            </a:r>
            <a:r>
              <a:rPr lang="en-GB" dirty="0"/>
              <a:t> </a:t>
            </a:r>
            <a:r>
              <a:rPr lang="en-GB" dirty="0" err="1"/>
              <a:t>auront</a:t>
            </a:r>
            <a:r>
              <a:rPr lang="en-GB" dirty="0"/>
              <a:t> </a:t>
            </a:r>
            <a:r>
              <a:rPr lang="en-GB" dirty="0" err="1"/>
              <a:t>réussi</a:t>
            </a:r>
            <a:r>
              <a:rPr lang="en-GB" dirty="0"/>
              <a:t> le </a:t>
            </a:r>
            <a:r>
              <a:rPr lang="en-GB" dirty="0" err="1"/>
              <a:t>défi</a:t>
            </a:r>
            <a:r>
              <a:rPr lang="en-GB" dirty="0"/>
              <a:t>. </a:t>
            </a:r>
          </a:p>
          <a:p>
            <a:pPr marL="0" indent="0">
              <a:buNone/>
            </a:pPr>
            <a:endParaRPr lang="en-GB" dirty="0"/>
          </a:p>
          <a:p>
            <a:pPr marL="53975" indent="-53975"/>
            <a:endParaRPr lang="en-GB" dirty="0"/>
          </a:p>
        </p:txBody>
      </p:sp>
      <p:sp>
        <p:nvSpPr>
          <p:cNvPr id="2" name="Title 1"/>
          <p:cNvSpPr>
            <a:spLocks noGrp="1"/>
          </p:cNvSpPr>
          <p:nvPr>
            <p:ph type="title" idx="4294967295"/>
          </p:nvPr>
        </p:nvSpPr>
        <p:spPr>
          <a:xfrm>
            <a:off x="108858" y="-21771"/>
            <a:ext cx="5809024" cy="657373"/>
          </a:xfrm>
        </p:spPr>
        <p:txBody>
          <a:bodyPr lIns="45719" tIns="45720" rIns="45719" bIns="45720" anchor="ctr">
            <a:normAutofit/>
          </a:bodyPr>
          <a:lstStyle/>
          <a:p>
            <a:pPr algn="l"/>
            <a:r>
              <a:rPr lang="en-GB" sz="3200" b="1" dirty="0">
                <a:solidFill>
                  <a:schemeClr val="bg1"/>
                </a:solidFill>
                <a:latin typeface="Source Sans Pro Regular"/>
              </a:rPr>
              <a:t>Mission de </a:t>
            </a:r>
            <a:r>
              <a:rPr lang="en-GB" sz="3200" b="1" dirty="0" err="1">
                <a:solidFill>
                  <a:schemeClr val="bg1"/>
                </a:solidFill>
                <a:latin typeface="Source Sans Pro Regular"/>
              </a:rPr>
              <a:t>l’EIR</a:t>
            </a:r>
            <a:endParaRPr lang="en-GB" sz="3200" b="1" dirty="0">
              <a:solidFill>
                <a:schemeClr val="bg1"/>
              </a:solidFill>
              <a:latin typeface="Source Sans Pro Regular"/>
            </a:endParaRPr>
          </a:p>
        </p:txBody>
      </p:sp>
      <p:pic>
        <p:nvPicPr>
          <p:cNvPr id="1026" name="Picture 2" descr="\\Wims\hq\GVA11\Home\cl-HSE\Dept-GCR\t-GCR\bayugo\My Documents\MI.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6216616" y="2099080"/>
            <a:ext cx="5333048" cy="266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150306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936" y="766059"/>
            <a:ext cx="3265420" cy="754662"/>
          </a:xfrm>
        </p:spPr>
        <p:txBody>
          <a:bodyPr lIns="45719" tIns="45720" rIns="45719" bIns="45720" anchor="ctr">
            <a:normAutofit/>
          </a:bodyPr>
          <a:lstStyle/>
          <a:p>
            <a:r>
              <a:rPr lang="en-GB" sz="4000" b="1" dirty="0" err="1">
                <a:latin typeface="Source Sans Pro Regular"/>
              </a:rPr>
              <a:t>Consignes</a:t>
            </a:r>
            <a:endParaRPr lang="en-GB" sz="4000" b="1" dirty="0">
              <a:latin typeface="Source Sans Pro Regular"/>
            </a:endParaRPr>
          </a:p>
        </p:txBody>
      </p:sp>
      <p:sp>
        <p:nvSpPr>
          <p:cNvPr id="3" name="Content Placeholder 2"/>
          <p:cNvSpPr>
            <a:spLocks noGrp="1"/>
          </p:cNvSpPr>
          <p:nvPr>
            <p:ph type="body" idx="1"/>
          </p:nvPr>
        </p:nvSpPr>
        <p:spPr>
          <a:xfrm>
            <a:off x="4273549" y="1807028"/>
            <a:ext cx="7529515" cy="4582659"/>
          </a:xfrm>
        </p:spPr>
        <p:txBody>
          <a:bodyPr lIns="45719" tIns="45720" rIns="45719" bIns="45720" anchor="t">
            <a:normAutofit/>
          </a:bodyPr>
          <a:lstStyle/>
          <a:p>
            <a:pPr marL="257175" indent="-257175" defTabSz="914400">
              <a:lnSpc>
                <a:spcPts val="3300"/>
              </a:lnSpc>
              <a:spcBef>
                <a:spcPts val="1350"/>
              </a:spcBef>
              <a:defRPr sz="2400">
                <a:latin typeface="Source Sans Pro Regular"/>
                <a:ea typeface="Source Sans Pro Regular"/>
                <a:cs typeface="Source Sans Pro Regular"/>
                <a:sym typeface="Source Sans Pro Regular"/>
              </a:defRPr>
            </a:pPr>
            <a:r>
              <a:rPr lang="en-GB" sz="2200" kern="1200" dirty="0" err="1">
                <a:solidFill>
                  <a:schemeClr val="tx1"/>
                </a:solidFill>
                <a:latin typeface="Source Sans Pro Regular"/>
              </a:rPr>
              <a:t>Vous</a:t>
            </a:r>
            <a:r>
              <a:rPr lang="en-GB" sz="2200" kern="1200" dirty="0">
                <a:solidFill>
                  <a:schemeClr val="tx1"/>
                </a:solidFill>
                <a:latin typeface="Source Sans Pro Regular"/>
              </a:rPr>
              <a:t> </a:t>
            </a:r>
            <a:r>
              <a:rPr lang="en-GB" sz="2200" kern="1200" dirty="0" err="1">
                <a:solidFill>
                  <a:schemeClr val="tx1"/>
                </a:solidFill>
                <a:latin typeface="Source Sans Pro Regular"/>
              </a:rPr>
              <a:t>recevrez</a:t>
            </a:r>
            <a:r>
              <a:rPr lang="en-GB" sz="2200" kern="1200" dirty="0">
                <a:solidFill>
                  <a:schemeClr val="tx1"/>
                </a:solidFill>
                <a:latin typeface="Source Sans Pro Regular"/>
              </a:rPr>
              <a:t> du matériel et </a:t>
            </a:r>
            <a:r>
              <a:rPr lang="en-GB" sz="2200" kern="1200" dirty="0" err="1">
                <a:solidFill>
                  <a:schemeClr val="tx1"/>
                </a:solidFill>
                <a:latin typeface="Source Sans Pro Regular"/>
              </a:rPr>
              <a:t>disposerez</a:t>
            </a:r>
            <a:r>
              <a:rPr lang="en-GB" sz="2200" kern="1200" dirty="0">
                <a:solidFill>
                  <a:schemeClr val="tx1"/>
                </a:solidFill>
                <a:latin typeface="Source Sans Pro Regular"/>
              </a:rPr>
              <a:t> de 10 minutes pour </a:t>
            </a:r>
            <a:r>
              <a:rPr lang="en-GB" sz="2200" kern="1200" dirty="0" err="1">
                <a:solidFill>
                  <a:schemeClr val="tx1"/>
                </a:solidFill>
                <a:latin typeface="Source Sans Pro Regular"/>
              </a:rPr>
              <a:t>accomplir</a:t>
            </a:r>
            <a:r>
              <a:rPr lang="en-GB" sz="2200" kern="1200" dirty="0">
                <a:solidFill>
                  <a:schemeClr val="tx1"/>
                </a:solidFill>
                <a:latin typeface="Source Sans Pro Regular"/>
              </a:rPr>
              <a:t> </a:t>
            </a:r>
            <a:r>
              <a:rPr lang="en-GB" sz="2200" kern="1200" dirty="0" err="1">
                <a:solidFill>
                  <a:schemeClr val="tx1"/>
                </a:solidFill>
                <a:latin typeface="Source Sans Pro Regular"/>
              </a:rPr>
              <a:t>votre</a:t>
            </a:r>
            <a:r>
              <a:rPr lang="en-GB" sz="2200" kern="1200" dirty="0">
                <a:solidFill>
                  <a:schemeClr val="tx1"/>
                </a:solidFill>
                <a:latin typeface="Source Sans Pro Regular"/>
              </a:rPr>
              <a:t> mission.</a:t>
            </a:r>
            <a:endParaRPr lang="fr-FR" sz="2200" kern="1200" dirty="0">
              <a:solidFill>
                <a:schemeClr val="tx1"/>
              </a:solidFill>
              <a:latin typeface="Source Sans Pro Regular"/>
            </a:endParaRPr>
          </a:p>
          <a:p>
            <a:pPr marL="257175" indent="-257175" defTabSz="914400">
              <a:lnSpc>
                <a:spcPts val="3300"/>
              </a:lnSpc>
              <a:spcBef>
                <a:spcPts val="1350"/>
              </a:spcBef>
              <a:defRPr sz="2400">
                <a:latin typeface="Source Sans Pro Regular"/>
                <a:ea typeface="Source Sans Pro Regular"/>
                <a:cs typeface="Source Sans Pro Regular"/>
                <a:sym typeface="Source Sans Pro Regular"/>
              </a:defRPr>
            </a:pPr>
            <a:r>
              <a:rPr lang="en-GB" sz="2200" kern="1200" dirty="0" err="1">
                <a:solidFill>
                  <a:schemeClr val="tx1"/>
                </a:solidFill>
                <a:latin typeface="Source Sans Pro Regular"/>
              </a:rPr>
              <a:t>L’œuf</a:t>
            </a:r>
            <a:r>
              <a:rPr lang="en-GB" sz="2200" kern="1200" dirty="0">
                <a:solidFill>
                  <a:schemeClr val="tx1"/>
                </a:solidFill>
                <a:latin typeface="Source Sans Pro Regular"/>
              </a:rPr>
              <a:t> sera </a:t>
            </a:r>
            <a:r>
              <a:rPr lang="en-GB" sz="2200" kern="1200" dirty="0" err="1">
                <a:solidFill>
                  <a:schemeClr val="tx1"/>
                </a:solidFill>
                <a:latin typeface="Source Sans Pro Regular"/>
              </a:rPr>
              <a:t>lâché</a:t>
            </a:r>
            <a:r>
              <a:rPr lang="en-GB" sz="2200" kern="1200" dirty="0">
                <a:solidFill>
                  <a:schemeClr val="tx1"/>
                </a:solidFill>
                <a:latin typeface="Source Sans Pro Regular"/>
              </a:rPr>
              <a:t> de haut avec </a:t>
            </a:r>
            <a:r>
              <a:rPr lang="en-GB" sz="2200" kern="1200" dirty="0" err="1">
                <a:solidFill>
                  <a:schemeClr val="tx1"/>
                </a:solidFill>
                <a:latin typeface="Source Sans Pro Regular"/>
              </a:rPr>
              <a:t>sa</a:t>
            </a:r>
            <a:r>
              <a:rPr lang="en-GB" sz="2200" kern="1200" dirty="0">
                <a:solidFill>
                  <a:schemeClr val="tx1"/>
                </a:solidFill>
                <a:latin typeface="Source Sans Pro Regular"/>
              </a:rPr>
              <a:t> structure de protection.</a:t>
            </a:r>
          </a:p>
          <a:p>
            <a:pPr marL="257175" indent="-257175" defTabSz="914400">
              <a:lnSpc>
                <a:spcPts val="3300"/>
              </a:lnSpc>
              <a:spcBef>
                <a:spcPts val="1350"/>
              </a:spcBef>
              <a:defRPr sz="2400">
                <a:latin typeface="Source Sans Pro Regular"/>
                <a:ea typeface="Source Sans Pro Regular"/>
                <a:cs typeface="Source Sans Pro Regular"/>
                <a:sym typeface="Source Sans Pro Regular"/>
              </a:defRPr>
            </a:pPr>
            <a:r>
              <a:rPr lang="en-GB" sz="2200" kern="1200" dirty="0" err="1">
                <a:solidFill>
                  <a:schemeClr val="tx1"/>
                </a:solidFill>
                <a:latin typeface="Source Sans Pro Regular"/>
              </a:rPr>
              <a:t>L’équipe</a:t>
            </a:r>
            <a:r>
              <a:rPr lang="en-GB" sz="2200" kern="1200" dirty="0">
                <a:solidFill>
                  <a:schemeClr val="tx1"/>
                </a:solidFill>
                <a:latin typeface="Source Sans Pro Regular"/>
              </a:rPr>
              <a:t> </a:t>
            </a:r>
            <a:r>
              <a:rPr lang="en-GB" sz="2200" kern="1200" dirty="0" err="1">
                <a:solidFill>
                  <a:schemeClr val="tx1"/>
                </a:solidFill>
                <a:latin typeface="Source Sans Pro Regular"/>
              </a:rPr>
              <a:t>dont</a:t>
            </a:r>
            <a:r>
              <a:rPr lang="en-GB" sz="2200" kern="1200" dirty="0">
                <a:solidFill>
                  <a:schemeClr val="tx1"/>
                </a:solidFill>
                <a:latin typeface="Source Sans Pro Regular"/>
              </a:rPr>
              <a:t> </a:t>
            </a:r>
            <a:r>
              <a:rPr lang="en-GB" sz="2200" kern="1200" dirty="0" err="1">
                <a:solidFill>
                  <a:schemeClr val="tx1"/>
                </a:solidFill>
                <a:latin typeface="Source Sans Pro Regular"/>
              </a:rPr>
              <a:t>l’œuf</a:t>
            </a:r>
            <a:r>
              <a:rPr lang="en-GB" sz="2200" kern="1200" dirty="0">
                <a:solidFill>
                  <a:schemeClr val="tx1"/>
                </a:solidFill>
                <a:latin typeface="Source Sans Pro Regular"/>
              </a:rPr>
              <a:t> </a:t>
            </a:r>
            <a:r>
              <a:rPr lang="en-GB" sz="2200" kern="1200" dirty="0" err="1">
                <a:solidFill>
                  <a:schemeClr val="tx1"/>
                </a:solidFill>
                <a:latin typeface="Source Sans Pro Regular"/>
              </a:rPr>
              <a:t>restera</a:t>
            </a:r>
            <a:r>
              <a:rPr lang="en-GB" sz="2200" kern="1200" dirty="0">
                <a:solidFill>
                  <a:schemeClr val="tx1"/>
                </a:solidFill>
                <a:latin typeface="Source Sans Pro Regular"/>
              </a:rPr>
              <a:t> intact (non </a:t>
            </a:r>
            <a:r>
              <a:rPr lang="en-GB" sz="2200" kern="1200" dirty="0" err="1">
                <a:solidFill>
                  <a:schemeClr val="tx1"/>
                </a:solidFill>
                <a:latin typeface="Source Sans Pro Regular"/>
              </a:rPr>
              <a:t>cassé</a:t>
            </a:r>
            <a:r>
              <a:rPr lang="en-GB" sz="2200" kern="1200" dirty="0">
                <a:solidFill>
                  <a:schemeClr val="tx1"/>
                </a:solidFill>
                <a:latin typeface="Source Sans Pro Regular"/>
              </a:rPr>
              <a:t>) </a:t>
            </a:r>
            <a:r>
              <a:rPr lang="en-GB" sz="2200" kern="1200" dirty="0" err="1">
                <a:solidFill>
                  <a:schemeClr val="tx1"/>
                </a:solidFill>
                <a:latin typeface="Source Sans Pro Regular"/>
              </a:rPr>
              <a:t>remportera</a:t>
            </a:r>
            <a:r>
              <a:rPr lang="en-GB" sz="2200" kern="1200" dirty="0">
                <a:solidFill>
                  <a:schemeClr val="tx1"/>
                </a:solidFill>
                <a:latin typeface="Source Sans Pro Regular"/>
              </a:rPr>
              <a:t> le </a:t>
            </a:r>
            <a:r>
              <a:rPr lang="en-GB" sz="2200" kern="1200" dirty="0" err="1">
                <a:solidFill>
                  <a:schemeClr val="tx1"/>
                </a:solidFill>
                <a:latin typeface="Source Sans Pro Regular"/>
              </a:rPr>
              <a:t>défi</a:t>
            </a:r>
            <a:r>
              <a:rPr lang="en-GB" sz="2200" kern="1200" dirty="0">
                <a:solidFill>
                  <a:schemeClr val="tx1"/>
                </a:solidFill>
                <a:latin typeface="Source Sans Pro Regular"/>
              </a:rPr>
              <a:t>.</a:t>
            </a:r>
          </a:p>
          <a:p>
            <a:pPr marL="257175" indent="-257175" defTabSz="914400">
              <a:lnSpc>
                <a:spcPts val="3300"/>
              </a:lnSpc>
              <a:spcBef>
                <a:spcPts val="1350"/>
              </a:spcBef>
              <a:defRPr sz="2400">
                <a:latin typeface="Source Sans Pro Regular"/>
                <a:ea typeface="Source Sans Pro Regular"/>
                <a:cs typeface="Source Sans Pro Regular"/>
                <a:sym typeface="Source Sans Pro Regular"/>
              </a:defRPr>
            </a:pPr>
            <a:r>
              <a:rPr lang="en-GB" sz="2200" kern="1200" dirty="0" err="1">
                <a:solidFill>
                  <a:schemeClr val="tx1"/>
                </a:solidFill>
                <a:latin typeface="Source Sans Pro Regular"/>
              </a:rPr>
              <a:t>En</a:t>
            </a:r>
            <a:r>
              <a:rPr lang="en-GB" sz="2200" kern="1200" dirty="0">
                <a:solidFill>
                  <a:schemeClr val="tx1"/>
                </a:solidFill>
                <a:latin typeface="Source Sans Pro Regular"/>
              </a:rPr>
              <a:t> </a:t>
            </a:r>
            <a:r>
              <a:rPr lang="en-GB" sz="2200" kern="1200" dirty="0" err="1">
                <a:solidFill>
                  <a:schemeClr val="tx1"/>
                </a:solidFill>
                <a:latin typeface="Source Sans Pro Regular"/>
              </a:rPr>
              <a:t>cas</a:t>
            </a:r>
            <a:r>
              <a:rPr lang="en-GB" sz="2200" kern="1200" dirty="0">
                <a:solidFill>
                  <a:schemeClr val="tx1"/>
                </a:solidFill>
                <a:latin typeface="Source Sans Pro Regular"/>
              </a:rPr>
              <a:t> </a:t>
            </a:r>
            <a:r>
              <a:rPr lang="en-GB" sz="2200" kern="1200" dirty="0" err="1">
                <a:solidFill>
                  <a:schemeClr val="tx1"/>
                </a:solidFill>
                <a:latin typeface="Source Sans Pro Regular"/>
              </a:rPr>
              <a:t>d’égalité</a:t>
            </a:r>
            <a:r>
              <a:rPr lang="en-GB" sz="2200" kern="1200" dirty="0">
                <a:solidFill>
                  <a:schemeClr val="tx1"/>
                </a:solidFill>
                <a:latin typeface="Source Sans Pro Regular"/>
              </a:rPr>
              <a:t>, le </a:t>
            </a:r>
            <a:r>
              <a:rPr lang="en-GB" sz="2200" kern="1200" dirty="0" err="1">
                <a:solidFill>
                  <a:schemeClr val="tx1"/>
                </a:solidFill>
                <a:latin typeface="Source Sans Pro Regular"/>
              </a:rPr>
              <a:t>vainqueur</a:t>
            </a:r>
            <a:r>
              <a:rPr lang="en-GB" sz="2200" kern="1200" dirty="0">
                <a:solidFill>
                  <a:schemeClr val="tx1"/>
                </a:solidFill>
                <a:latin typeface="Source Sans Pro Regular"/>
              </a:rPr>
              <a:t> sera </a:t>
            </a:r>
            <a:r>
              <a:rPr lang="en-GB" sz="2200" kern="1200" dirty="0" err="1">
                <a:solidFill>
                  <a:schemeClr val="tx1"/>
                </a:solidFill>
                <a:latin typeface="Source Sans Pro Regular"/>
              </a:rPr>
              <a:t>l’équipe</a:t>
            </a:r>
            <a:r>
              <a:rPr lang="en-GB" sz="2200" kern="1200" dirty="0">
                <a:solidFill>
                  <a:schemeClr val="tx1"/>
                </a:solidFill>
                <a:latin typeface="Source Sans Pro Regular"/>
              </a:rPr>
              <a:t> qui aura </a:t>
            </a:r>
            <a:r>
              <a:rPr lang="en-GB" sz="2200" kern="1200" dirty="0" err="1">
                <a:solidFill>
                  <a:schemeClr val="tx1"/>
                </a:solidFill>
                <a:latin typeface="Source Sans Pro Regular"/>
              </a:rPr>
              <a:t>utilisé</a:t>
            </a:r>
            <a:r>
              <a:rPr lang="en-GB" sz="2200" kern="1200" dirty="0">
                <a:solidFill>
                  <a:schemeClr val="tx1"/>
                </a:solidFill>
                <a:latin typeface="Source Sans Pro Regular"/>
              </a:rPr>
              <a:t> le </a:t>
            </a:r>
            <a:r>
              <a:rPr lang="en-GB" sz="2200" kern="1200" dirty="0" err="1">
                <a:solidFill>
                  <a:schemeClr val="tx1"/>
                </a:solidFill>
                <a:latin typeface="Source Sans Pro Regular"/>
              </a:rPr>
              <a:t>moins</a:t>
            </a:r>
            <a:r>
              <a:rPr lang="en-GB" sz="2200" kern="1200" dirty="0">
                <a:solidFill>
                  <a:schemeClr val="tx1"/>
                </a:solidFill>
                <a:latin typeface="Source Sans Pro Regular"/>
              </a:rPr>
              <a:t> de matériel. </a:t>
            </a:r>
          </a:p>
        </p:txBody>
      </p:sp>
    </p:spTree>
    <p:extLst>
      <p:ext uri="{BB962C8B-B14F-4D97-AF65-F5344CB8AC3E}">
        <p14:creationId xmlns:p14="http://schemas.microsoft.com/office/powerpoint/2010/main" val="55671899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1921F-E201-424A-993D-0AF512150499}"/>
              </a:ext>
            </a:extLst>
          </p:cNvPr>
          <p:cNvSpPr>
            <a:spLocks noGrp="1"/>
          </p:cNvSpPr>
          <p:nvPr>
            <p:ph type="title"/>
          </p:nvPr>
        </p:nvSpPr>
        <p:spPr>
          <a:xfrm>
            <a:off x="388936" y="676718"/>
            <a:ext cx="3264195" cy="754662"/>
          </a:xfrm>
        </p:spPr>
        <p:txBody>
          <a:bodyPr lIns="45719" tIns="45720" rIns="45719" bIns="45720" anchor="ctr">
            <a:normAutofit fontScale="90000"/>
          </a:bodyPr>
          <a:lstStyle/>
          <a:p>
            <a:r>
              <a:rPr lang="fr-FR" sz="3200" b="1" dirty="0"/>
              <a:t>Questions pour le débriefing</a:t>
            </a:r>
            <a:endParaRPr lang="en-US" sz="3200" b="1" dirty="0"/>
          </a:p>
        </p:txBody>
      </p:sp>
      <p:sp>
        <p:nvSpPr>
          <p:cNvPr id="3" name="Rectangle 2">
            <a:extLst>
              <a:ext uri="{FF2B5EF4-FFF2-40B4-BE49-F238E27FC236}">
                <a16:creationId xmlns:a16="http://schemas.microsoft.com/office/drawing/2014/main" id="{B3CA50D8-BF6E-A8F7-F310-CAE51B24F8CF}"/>
              </a:ext>
            </a:extLst>
          </p:cNvPr>
          <p:cNvSpPr/>
          <p:nvPr/>
        </p:nvSpPr>
        <p:spPr>
          <a:xfrm>
            <a:off x="4526278" y="1211525"/>
            <a:ext cx="6969035" cy="4196020"/>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7175" indent="-257175">
              <a:spcBef>
                <a:spcPts val="135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fr-FR" sz="2200" dirty="0">
                <a:latin typeface="Source Sans Pro Regular"/>
                <a:ea typeface="Source Sans Pro Regular"/>
              </a:rPr>
              <a:t>Qu’est-ce qui s’est bien passé et qu’est-ce qui a porté ses fruits en termes de travail d’équipe ? </a:t>
            </a:r>
            <a:endParaRPr lang="en-GB" sz="2200" dirty="0">
              <a:latin typeface="Source Sans Pro Regular"/>
              <a:ea typeface="Source Sans Pro Regular"/>
            </a:endParaRPr>
          </a:p>
          <a:p>
            <a:pPr marL="257175" indent="-257175">
              <a:spcBef>
                <a:spcPts val="135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fr-FR" sz="2200" dirty="0">
                <a:latin typeface="Source Sans Pro Regular"/>
                <a:ea typeface="Source Sans Pro Regular"/>
              </a:rPr>
              <a:t>Votre stratégie/approche a-t-elle évolué au fur et à mesure du jeu?</a:t>
            </a:r>
            <a:endParaRPr lang="en-GB" sz="2200" dirty="0">
              <a:latin typeface="Source Sans Pro Regular"/>
              <a:ea typeface="Source Sans Pro Regular"/>
            </a:endParaRPr>
          </a:p>
          <a:p>
            <a:pPr marL="257175" indent="-257175">
              <a:spcBef>
                <a:spcPts val="135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fr-FR" sz="2200" dirty="0">
                <a:latin typeface="Source Sans Pro Regular"/>
                <a:ea typeface="Source Sans Pro Regular"/>
              </a:rPr>
              <a:t>Quelles sont les attitudes et les caractéristiques d’un bon dirigeant/leader d’équipe?</a:t>
            </a:r>
          </a:p>
          <a:p>
            <a:pPr marL="257175" indent="-257175">
              <a:spcBef>
                <a:spcPts val="135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fr-FR" sz="2200" dirty="0">
                <a:latin typeface="Source Sans Pro Regular"/>
                <a:ea typeface="Source Sans Pro Regular"/>
              </a:rPr>
              <a:t>Quelles ont été les contributions notoires pendant le jeu?</a:t>
            </a:r>
            <a:endParaRPr lang="en-GB" sz="2200" dirty="0">
              <a:latin typeface="Source Sans Pro Regular"/>
              <a:ea typeface="Source Sans Pro Regular"/>
            </a:endParaRPr>
          </a:p>
          <a:p>
            <a:pPr marL="257175" indent="-257175">
              <a:spcBef>
                <a:spcPts val="135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lang="fr-FR" sz="2200" dirty="0">
                <a:latin typeface="Source Sans Pro Regular"/>
                <a:ea typeface="Source Sans Pro Regular"/>
              </a:rPr>
              <a:t>Si vous deviez recommencer, qu’est-ce que vous changeriez, qu’est-ce que vous feriez de la même façon?</a:t>
            </a:r>
            <a:endParaRPr lang="en-GB" sz="2200" dirty="0">
              <a:latin typeface="Source Sans Pro Regular"/>
              <a:ea typeface="Source Sans Pro Regular"/>
            </a:endParaRPr>
          </a:p>
        </p:txBody>
      </p:sp>
    </p:spTree>
    <p:extLst>
      <p:ext uri="{BB962C8B-B14F-4D97-AF65-F5344CB8AC3E}">
        <p14:creationId xmlns:p14="http://schemas.microsoft.com/office/powerpoint/2010/main" val="55266868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B400A3E9-9F86-B72C-1A1A-72C3F62BF93C}"/>
              </a:ext>
            </a:extLst>
          </p:cNvPr>
          <p:cNvSpPr>
            <a:spLocks noGrp="1"/>
          </p:cNvSpPr>
          <p:nvPr>
            <p:ph type="body" sz="half" idx="1"/>
          </p:nvPr>
        </p:nvSpPr>
        <p:spPr>
          <a:xfrm>
            <a:off x="663405" y="1873049"/>
            <a:ext cx="11347451" cy="1870076"/>
          </a:xfrm>
        </p:spPr>
        <p:txBody>
          <a:bodyPr lIns="45719" tIns="45720" rIns="45719" bIns="45720" anchor="ctr">
            <a:normAutofit/>
          </a:bodyPr>
          <a:lstStyle/>
          <a:p>
            <a:r>
              <a:rPr lang="fr-FR" sz="4000" b="1" kern="1200" dirty="0"/>
              <a:t>Félicitations et merci!</a:t>
            </a:r>
          </a:p>
        </p:txBody>
      </p:sp>
    </p:spTree>
    <p:extLst>
      <p:ext uri="{BB962C8B-B14F-4D97-AF65-F5344CB8AC3E}">
        <p14:creationId xmlns:p14="http://schemas.microsoft.com/office/powerpoint/2010/main" val="2589553486"/>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Title 2"/>
          <p:cNvSpPr txBox="1">
            <a:spLocks noGrp="1"/>
          </p:cNvSpPr>
          <p:nvPr>
            <p:ph type="title"/>
          </p:nvPr>
        </p:nvSpPr>
        <p:spPr>
          <a:prstGeom prst="rect">
            <a:avLst/>
          </a:prstGeom>
        </p:spPr>
        <p:txBody>
          <a:bodyPr lIns="45719" tIns="45720" rIns="45719" bIns="45720" anchor="ctr">
            <a:noAutofit/>
          </a:bodyPr>
          <a:lstStyle/>
          <a:p>
            <a:pPr>
              <a:spcBef>
                <a:spcPts val="525"/>
              </a:spcBef>
              <a:defRPr sz="3300"/>
            </a:pPr>
            <a:r>
              <a:rPr lang="fr-FR" sz="3600" b="1" dirty="0">
                <a:latin typeface="Source Sans Pro" panose="020B0503030403020204" pitchFamily="34" charset="0"/>
              </a:rPr>
              <a:t>Activité de team</a:t>
            </a:r>
            <a:r>
              <a:rPr sz="3600" b="1" dirty="0">
                <a:latin typeface="Source Sans Pro" panose="020B0503030403020204" pitchFamily="34" charset="0"/>
              </a:rPr>
              <a:t> building </a:t>
            </a:r>
            <a:br>
              <a:rPr lang="fr-FR" sz="3600" b="1" dirty="0">
                <a:latin typeface="Source Sans Pro" panose="020B0503030403020204" pitchFamily="34" charset="0"/>
              </a:rPr>
            </a:br>
            <a:br>
              <a:rPr lang="fr-FR" sz="3600" b="1" dirty="0">
                <a:latin typeface="Source Sans Pro" panose="020B0503030403020204" pitchFamily="34" charset="0"/>
              </a:rPr>
            </a:br>
            <a:r>
              <a:rPr lang="fr-FR" sz="3600" b="1" dirty="0">
                <a:latin typeface="Source Sans Pro" panose="020B0503030403020204" pitchFamily="34" charset="0"/>
              </a:rPr>
              <a:t> 2. Champ de mines</a:t>
            </a:r>
            <a:endParaRPr lang="fr-FR" sz="3600" dirty="0">
              <a:latin typeface="Source Sans Pro" panose="020B0503030403020204" pitchFamily="34" charset="0"/>
            </a:endParaRPr>
          </a:p>
          <a:p>
            <a:pPr>
              <a:spcBef>
                <a:spcPts val="525"/>
              </a:spcBef>
              <a:defRPr sz="3300"/>
            </a:pPr>
            <a:endParaRPr lang="fr-FR" sz="3600" b="1" dirty="0">
              <a:latin typeface="Source Sans Pro" panose="020B0503030403020204" pitchFamily="34" charset="0"/>
            </a:endParaRPr>
          </a:p>
          <a:p>
            <a:pPr>
              <a:spcBef>
                <a:spcPts val="525"/>
              </a:spcBef>
              <a:defRPr sz="3300"/>
            </a:pPr>
            <a:endParaRPr lang="fr-FR" sz="3600" b="1" dirty="0">
              <a:latin typeface="Source Sans Pro" panose="020B0503030403020204" pitchFamily="34" charset="0"/>
            </a:endParaRPr>
          </a:p>
        </p:txBody>
      </p:sp>
      <p:sp>
        <p:nvSpPr>
          <p:cNvPr id="286" name="TextBox 1"/>
          <p:cNvSpPr txBox="1"/>
          <p:nvPr/>
        </p:nvSpPr>
        <p:spPr>
          <a:xfrm>
            <a:off x="4267257" y="4118378"/>
            <a:ext cx="2393042"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tIns="45720" rIns="34289" bIns="45720" anchor="t">
            <a:spAutoFit/>
          </a:bodyPr>
          <a:lstStyle>
            <a:lvl1pPr algn="ctr">
              <a:defRPr sz="3200">
                <a:solidFill>
                  <a:srgbClr val="002060"/>
                </a:solidFill>
                <a:latin typeface="Source Sans Pro Bold"/>
                <a:ea typeface="Source Sans Pro Bold"/>
                <a:cs typeface="Source Sans Pro Bold"/>
                <a:sym typeface="Source Sans Pro Bold"/>
              </a:defRPr>
            </a:lvl1pPr>
          </a:lstStyle>
          <a:p>
            <a:pPr algn="l"/>
            <a:r>
              <a:rPr lang="fr-FR" sz="2400" dirty="0"/>
              <a:t>Durée</a:t>
            </a:r>
            <a:r>
              <a:rPr sz="2400" dirty="0"/>
              <a:t>: </a:t>
            </a:r>
            <a:r>
              <a:rPr lang="fr-FR" sz="2400" dirty="0"/>
              <a:t>45</a:t>
            </a:r>
            <a:r>
              <a:rPr sz="2400" dirty="0"/>
              <a:t>’</a:t>
            </a:r>
            <a:endParaRPr lang="fr-FR" dirty="0"/>
          </a:p>
        </p:txBody>
      </p:sp>
    </p:spTree>
    <p:extLst>
      <p:ext uri="{BB962C8B-B14F-4D97-AF65-F5344CB8AC3E}">
        <p14:creationId xmlns:p14="http://schemas.microsoft.com/office/powerpoint/2010/main" val="3579922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TextBox 3"/>
          <p:cNvSpPr txBox="1"/>
          <p:nvPr/>
        </p:nvSpPr>
        <p:spPr>
          <a:xfrm>
            <a:off x="388933" y="862352"/>
            <a:ext cx="4503421"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Consignes</a:t>
            </a:r>
            <a:endParaRPr b="1" dirty="0"/>
          </a:p>
        </p:txBody>
      </p:sp>
      <p:sp>
        <p:nvSpPr>
          <p:cNvPr id="2" name="Rectangle 1">
            <a:extLst>
              <a:ext uri="{FF2B5EF4-FFF2-40B4-BE49-F238E27FC236}">
                <a16:creationId xmlns:a16="http://schemas.microsoft.com/office/drawing/2014/main" id="{D7F2974F-CAAF-9A23-CA86-C9F591855F8D}"/>
              </a:ext>
            </a:extLst>
          </p:cNvPr>
          <p:cNvSpPr/>
          <p:nvPr/>
        </p:nvSpPr>
        <p:spPr>
          <a:xfrm>
            <a:off x="4321629" y="1154740"/>
            <a:ext cx="7304314" cy="5216813"/>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7175" indent="-257175">
              <a:buClr>
                <a:schemeClr val="accent3"/>
              </a:buClr>
              <a:buSzPct val="100000"/>
              <a:buAutoNum type="arabicParenR"/>
              <a:defRPr sz="2200">
                <a:solidFill>
                  <a:srgbClr val="002060"/>
                </a:solidFill>
                <a:latin typeface="Source Sans Pro Regular"/>
                <a:ea typeface="Source Sans Pro Regular"/>
                <a:cs typeface="Source Sans Pro Regular"/>
                <a:sym typeface="Source Sans Pro Regular"/>
              </a:defRPr>
            </a:pPr>
            <a:r>
              <a:rPr lang="fr-FR" sz="1650" dirty="0">
                <a:solidFill>
                  <a:srgbClr val="002060"/>
                </a:solidFill>
                <a:latin typeface="Source Sans Pro Regular"/>
                <a:ea typeface="Source Sans Pro Regular"/>
              </a:rPr>
              <a:t> Les équipes doivent traverser un « champ de mines ». </a:t>
            </a:r>
            <a:endParaRPr lang="fr-FR" sz="2200" dirty="0"/>
          </a:p>
          <a:p>
            <a:pPr marL="257175" indent="-257175">
              <a:buClr>
                <a:schemeClr val="accent3"/>
              </a:buClr>
              <a:buSzPct val="100000"/>
              <a:buAutoNum type="arabicParenR"/>
              <a:defRPr sz="2200">
                <a:solidFill>
                  <a:srgbClr val="002060"/>
                </a:solidFill>
                <a:latin typeface="Source Sans Pro Regular"/>
                <a:ea typeface="Source Sans Pro Regular"/>
                <a:cs typeface="Source Sans Pro Regular"/>
                <a:sym typeface="Source Sans Pro Regular"/>
              </a:defRPr>
            </a:pPr>
            <a:endParaRPr lang="fr-FR" sz="1650" dirty="0">
              <a:solidFill>
                <a:srgbClr val="002060"/>
              </a:solidFill>
              <a:latin typeface="Source Sans Pro Regular"/>
              <a:ea typeface="Source Sans Pro Regular"/>
            </a:endParaRPr>
          </a:p>
          <a:p>
            <a:pPr marL="257175" indent="-257175">
              <a:buClr>
                <a:schemeClr val="accent3"/>
              </a:buClr>
              <a:buSzPct val="100000"/>
              <a:buAutoNum type="arabicParenR"/>
              <a:defRPr sz="2200">
                <a:solidFill>
                  <a:srgbClr val="002060"/>
                </a:solidFill>
                <a:latin typeface="Source Sans Pro Regular"/>
                <a:ea typeface="Source Sans Pro Regular"/>
                <a:cs typeface="Source Sans Pro Regular"/>
                <a:sym typeface="Source Sans Pro Regular"/>
              </a:defRPr>
            </a:pPr>
            <a:r>
              <a:rPr lang="fr-FR" sz="1650" dirty="0">
                <a:solidFill>
                  <a:srgbClr val="002060"/>
                </a:solidFill>
                <a:latin typeface="Source Sans Pro Regular"/>
                <a:ea typeface="Source Sans Pro Regular"/>
              </a:rPr>
              <a:t>Chaque équipe choisira un guide: le guide sera autorisé à voir et à parler afin de guider ses coéquipiers dans sa traversée du champ de mines, mais il ne sera pas autorisé à toucher ses coéquipiers, ni à pénétrer dans le champ de mines. </a:t>
            </a:r>
            <a:endParaRPr lang="fr-FR" sz="2200" dirty="0"/>
          </a:p>
          <a:p>
            <a:pPr marL="257175" indent="-257175">
              <a:buClr>
                <a:schemeClr val="accent3"/>
              </a:buClr>
              <a:buSzPct val="100000"/>
              <a:buAutoNum type="arabicParenR"/>
              <a:defRPr sz="2200">
                <a:solidFill>
                  <a:srgbClr val="002060"/>
                </a:solidFill>
                <a:latin typeface="Source Sans Pro Regular"/>
                <a:ea typeface="Source Sans Pro Regular"/>
                <a:cs typeface="Source Sans Pro Regular"/>
                <a:sym typeface="Source Sans Pro Regular"/>
              </a:defRPr>
            </a:pPr>
            <a:endParaRPr lang="fr-FR" sz="1650" dirty="0">
              <a:solidFill>
                <a:srgbClr val="002060"/>
              </a:solidFill>
              <a:latin typeface="Source Sans Pro Regular"/>
              <a:ea typeface="Source Sans Pro Regular"/>
            </a:endParaRPr>
          </a:p>
          <a:p>
            <a:pPr marL="257175" indent="-257175">
              <a:buClr>
                <a:schemeClr val="accent3"/>
              </a:buClr>
              <a:buSzPct val="100000"/>
              <a:buAutoNum type="arabicParenR"/>
              <a:defRPr sz="2200">
                <a:solidFill>
                  <a:srgbClr val="002060"/>
                </a:solidFill>
                <a:latin typeface="Source Sans Pro Regular"/>
                <a:ea typeface="Source Sans Pro Regular"/>
                <a:cs typeface="Source Sans Pro Regular"/>
                <a:sym typeface="Source Sans Pro Regular"/>
              </a:defRPr>
            </a:pPr>
            <a:r>
              <a:rPr lang="fr-FR" sz="1650" dirty="0">
                <a:solidFill>
                  <a:srgbClr val="002060"/>
                </a:solidFill>
                <a:latin typeface="Source Sans Pro Regular"/>
                <a:ea typeface="Source Sans Pro Regular"/>
              </a:rPr>
              <a:t>Les coéquipiers auront les yeux bandés, ils ne sont pas autorisés à voir, ni à parler.</a:t>
            </a:r>
          </a:p>
          <a:p>
            <a:pPr marL="257175" indent="-257175">
              <a:buClr>
                <a:schemeClr val="accent3"/>
              </a:buClr>
              <a:buSzPct val="100000"/>
              <a:buAutoNum type="arabicParenR"/>
              <a:defRPr sz="2200">
                <a:solidFill>
                  <a:srgbClr val="002060"/>
                </a:solidFill>
                <a:latin typeface="Source Sans Pro Regular"/>
                <a:ea typeface="Source Sans Pro Regular"/>
                <a:cs typeface="Source Sans Pro Regular"/>
                <a:sym typeface="Source Sans Pro Regular"/>
              </a:defRPr>
            </a:pPr>
            <a:endParaRPr lang="fr-FR" sz="1650" dirty="0">
              <a:solidFill>
                <a:srgbClr val="002060"/>
              </a:solidFill>
              <a:latin typeface="Source Sans Pro Regular"/>
              <a:ea typeface="Source Sans Pro Regular"/>
            </a:endParaRPr>
          </a:p>
          <a:p>
            <a:pPr marL="257175" indent="-257175">
              <a:buClr>
                <a:schemeClr val="accent3"/>
              </a:buClr>
              <a:buSzPct val="100000"/>
              <a:buAutoNum type="arabicParenR"/>
              <a:defRPr sz="2200">
                <a:solidFill>
                  <a:srgbClr val="002060"/>
                </a:solidFill>
                <a:latin typeface="Source Sans Pro Regular"/>
                <a:ea typeface="Source Sans Pro Regular"/>
                <a:cs typeface="Source Sans Pro Regular"/>
                <a:sym typeface="Source Sans Pro Regular"/>
              </a:defRPr>
            </a:pPr>
            <a:r>
              <a:rPr lang="fr-FR" sz="1650" dirty="0">
                <a:solidFill>
                  <a:srgbClr val="002060"/>
                </a:solidFill>
                <a:latin typeface="Source Sans Pro Regular"/>
                <a:ea typeface="Source Sans Pro Regular"/>
              </a:rPr>
              <a:t> Chaque équipe aura quelques minutes pour planifier et préparer sa stratégie de communication avant de commencer.</a:t>
            </a:r>
            <a:endParaRPr lang="fr-FR" sz="2200" dirty="0">
              <a:solidFill>
                <a:srgbClr val="002060"/>
              </a:solidFill>
              <a:latin typeface="Source Sans Pro Regular"/>
              <a:ea typeface="Source Sans Pro Regular"/>
            </a:endParaRPr>
          </a:p>
          <a:p>
            <a:pPr marL="257175" indent="-257175">
              <a:buClr>
                <a:schemeClr val="accent3"/>
              </a:buClr>
              <a:buSzPct val="100000"/>
              <a:buAutoNum type="arabicParenR"/>
              <a:defRPr sz="2200">
                <a:solidFill>
                  <a:srgbClr val="002060"/>
                </a:solidFill>
                <a:latin typeface="Source Sans Pro Regular"/>
                <a:ea typeface="Source Sans Pro Regular"/>
                <a:cs typeface="Source Sans Pro Regular"/>
                <a:sym typeface="Source Sans Pro Regular"/>
              </a:defRPr>
            </a:pPr>
            <a:endParaRPr lang="fr-FR" sz="1650" dirty="0">
              <a:solidFill>
                <a:srgbClr val="002060"/>
              </a:solidFill>
              <a:latin typeface="Source Sans Pro Regular"/>
              <a:ea typeface="Source Sans Pro Regular"/>
            </a:endParaRPr>
          </a:p>
          <a:p>
            <a:pPr marL="257175" indent="-257175">
              <a:buClr>
                <a:schemeClr val="accent3"/>
              </a:buClr>
              <a:buSzPct val="100000"/>
              <a:buAutoNum type="arabicParenR"/>
              <a:defRPr sz="2200">
                <a:solidFill>
                  <a:srgbClr val="002060"/>
                </a:solidFill>
                <a:latin typeface="Source Sans Pro Regular"/>
                <a:ea typeface="Source Sans Pro Regular"/>
                <a:cs typeface="Source Sans Pro Regular"/>
                <a:sym typeface="Source Sans Pro Regular"/>
              </a:defRPr>
            </a:pPr>
            <a:r>
              <a:rPr lang="fr-FR" sz="1650" dirty="0">
                <a:solidFill>
                  <a:srgbClr val="002060"/>
                </a:solidFill>
                <a:latin typeface="Source Sans Pro Regular"/>
                <a:ea typeface="Source Sans Pro Regular"/>
              </a:rPr>
              <a:t>Toutes les équipes se mettent en place pour le départ. Au signal « C’est parti ! » les équipes commencent la traversée du champ de mines.</a:t>
            </a:r>
            <a:endParaRPr lang="fr-FR" sz="2200" dirty="0">
              <a:solidFill>
                <a:srgbClr val="002060"/>
              </a:solidFill>
              <a:latin typeface="Source Sans Pro Regular"/>
              <a:ea typeface="Source Sans Pro Regular"/>
            </a:endParaRPr>
          </a:p>
          <a:p>
            <a:pPr marL="257175" indent="-257175">
              <a:buClr>
                <a:schemeClr val="accent3"/>
              </a:buClr>
              <a:buSzPct val="100000"/>
              <a:buAutoNum type="arabicParenR"/>
              <a:defRPr sz="2200">
                <a:solidFill>
                  <a:srgbClr val="002060"/>
                </a:solidFill>
                <a:latin typeface="Source Sans Pro Regular"/>
                <a:ea typeface="Source Sans Pro Regular"/>
                <a:cs typeface="Source Sans Pro Regular"/>
                <a:sym typeface="Source Sans Pro Regular"/>
              </a:defRPr>
            </a:pPr>
            <a:endParaRPr lang="fr-FR" sz="1650" dirty="0">
              <a:solidFill>
                <a:srgbClr val="002060"/>
              </a:solidFill>
              <a:latin typeface="Source Sans Pro Regular"/>
              <a:ea typeface="Source Sans Pro Regular"/>
            </a:endParaRPr>
          </a:p>
          <a:p>
            <a:pPr marL="257175" indent="-257175">
              <a:buClr>
                <a:schemeClr val="accent3"/>
              </a:buClr>
              <a:buSzPct val="100000"/>
              <a:buAutoNum type="arabicParenR"/>
              <a:defRPr sz="2200">
                <a:solidFill>
                  <a:srgbClr val="002060"/>
                </a:solidFill>
                <a:latin typeface="Source Sans Pro Regular"/>
                <a:ea typeface="Source Sans Pro Regular"/>
                <a:cs typeface="Source Sans Pro Regular"/>
                <a:sym typeface="Source Sans Pro Regular"/>
              </a:defRPr>
            </a:pPr>
            <a:r>
              <a:rPr lang="fr-FR" sz="1650" dirty="0">
                <a:solidFill>
                  <a:srgbClr val="002060"/>
                </a:solidFill>
                <a:latin typeface="Source Sans Pro Regular"/>
                <a:ea typeface="Source Sans Pro Regular"/>
              </a:rPr>
              <a:t> Une pénalité sera donnée chaque fois qu’une « mine » est touchée. Il peut s’agir d’un ajout de temps, d’une perte de points ou (dans le pire des cas) d’un retour au début.</a:t>
            </a:r>
            <a:endParaRPr lang="fr-FR" sz="2200" dirty="0"/>
          </a:p>
          <a:p>
            <a:endParaRPr lang="fr-FR" dirty="0">
              <a:solidFill>
                <a:srgbClr val="002060"/>
              </a:solidFill>
            </a:endParaRPr>
          </a:p>
          <a:p>
            <a:endParaRPr lang="en-GB" dirty="0"/>
          </a:p>
        </p:txBody>
      </p:sp>
    </p:spTree>
    <p:extLst>
      <p:ext uri="{BB962C8B-B14F-4D97-AF65-F5344CB8AC3E}">
        <p14:creationId xmlns:p14="http://schemas.microsoft.com/office/powerpoint/2010/main" val="626736714"/>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52E8C63-C3AB-4FFA-8A1D-2A5A3627FDE1}">
  <ds:schemaRefs>
    <ds:schemaRef ds:uri="http://schemas.microsoft.com/sharepoint/v3/contenttype/forms"/>
  </ds:schemaRefs>
</ds:datastoreItem>
</file>

<file path=customXml/itemProps2.xml><?xml version="1.0" encoding="utf-8"?>
<ds:datastoreItem xmlns:ds="http://schemas.openxmlformats.org/officeDocument/2006/customXml" ds:itemID="{1A26E615-1AF9-47EC-A43A-913CA46EC5D5}">
  <ds:schemaRefs>
    <ds:schemaRef ds:uri="http://purl.org/dc/terms/"/>
    <ds:schemaRef ds:uri="http://schemas.microsoft.com/office/2006/documentManagement/types"/>
    <ds:schemaRef ds:uri="http://purl.org/dc/dcmitype/"/>
    <ds:schemaRef ds:uri="e2a64997-203d-4655-a595-383c2eb1e865"/>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450f158c-397a-4a9d-b005-a44c92e0fccb"/>
    <ds:schemaRef ds:uri="http://www.w3.org/XML/1998/namespace"/>
  </ds:schemaRefs>
</ds:datastoreItem>
</file>

<file path=customXml/itemProps3.xml><?xml version="1.0" encoding="utf-8"?>
<ds:datastoreItem xmlns:ds="http://schemas.openxmlformats.org/officeDocument/2006/customXml" ds:itemID="{A34ADC2E-DF52-46BE-B4CD-1B11428E6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1036</Words>
  <Application>Microsoft Office PowerPoint</Application>
  <PresentationFormat>Grand écran</PresentationFormat>
  <Paragraphs>110</Paragraphs>
  <Slides>16</Slides>
  <Notes>1</Notes>
  <HiddenSlides>0</HiddenSlides>
  <MMClips>0</MMClips>
  <ScaleCrop>false</ScaleCrop>
  <HeadingPairs>
    <vt:vector size="4" baseType="variant">
      <vt:variant>
        <vt:lpstr>Thème</vt:lpstr>
      </vt:variant>
      <vt:variant>
        <vt:i4>2</vt:i4>
      </vt:variant>
      <vt:variant>
        <vt:lpstr>Titres des diapositives</vt:lpstr>
      </vt:variant>
      <vt:variant>
        <vt:i4>16</vt:i4>
      </vt:variant>
    </vt:vector>
  </HeadingPairs>
  <TitlesOfParts>
    <vt:vector size="18" baseType="lpstr">
      <vt:lpstr>RC 59 Template EN</vt:lpstr>
      <vt:lpstr>RRT_Theme_v3</vt:lpstr>
      <vt:lpstr>Activités de team building</vt:lpstr>
      <vt:lpstr>Activité de team building    1 Défi de la chute   d’œuf </vt:lpstr>
      <vt:lpstr>Introduction</vt:lpstr>
      <vt:lpstr>Mission de l’EIR</vt:lpstr>
      <vt:lpstr>Consignes</vt:lpstr>
      <vt:lpstr>Questions pour le débriefing</vt:lpstr>
      <vt:lpstr>Présentation PowerPoint</vt:lpstr>
      <vt:lpstr>Activité de team building    2. Champ de mines  </vt:lpstr>
      <vt:lpstr>Présentation PowerPoint</vt:lpstr>
      <vt:lpstr>Questions pour le débriefing</vt:lpstr>
      <vt:lpstr>Présentation PowerPoint</vt:lpstr>
      <vt:lpstr>Activité de team building    3 Le logo de votre EIR   </vt:lpstr>
      <vt:lpstr>Présentation PowerPoint</vt:lpstr>
      <vt:lpstr>Critères pour l'évaluation</vt:lpstr>
      <vt:lpstr>Présentation PowerPoint</vt:lpstr>
      <vt:lpstr>Présentation PowerPoint</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Egg drop challenge</dc:title>
  <dc:creator>BAYUGO, Yolanda</dc:creator>
  <cp:lastModifiedBy>GOMEZ, Paula</cp:lastModifiedBy>
  <cp:revision>5</cp:revision>
  <dcterms:created xsi:type="dcterms:W3CDTF">2015-05-23T15:32:06Z</dcterms:created>
  <dcterms:modified xsi:type="dcterms:W3CDTF">2023-07-12T22:05:24Z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